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6" r:id="rId3"/>
    <p:sldId id="257" r:id="rId4"/>
    <p:sldId id="268" r:id="rId5"/>
    <p:sldId id="287" r:id="rId6"/>
    <p:sldId id="295" r:id="rId7"/>
    <p:sldId id="296" r:id="rId8"/>
    <p:sldId id="297" r:id="rId9"/>
    <p:sldId id="298" r:id="rId10"/>
    <p:sldId id="303" r:id="rId11"/>
    <p:sldId id="299" r:id="rId12"/>
    <p:sldId id="300" r:id="rId13"/>
    <p:sldId id="301" r:id="rId14"/>
    <p:sldId id="275" r:id="rId15"/>
    <p:sldId id="302" r:id="rId16"/>
    <p:sldId id="294" r:id="rId17"/>
    <p:sldId id="259" r:id="rId18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" initials="U" lastIdx="6" clrIdx="0">
    <p:extLst>
      <p:ext uri="{19B8F6BF-5375-455C-9EA6-DF929625EA0E}">
        <p15:presenceInfo xmlns:p15="http://schemas.microsoft.com/office/powerpoint/2012/main" userId="Uten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5894"/>
    <a:srgbClr val="FFECFC"/>
    <a:srgbClr val="F5D3F0"/>
    <a:srgbClr val="E076D1"/>
    <a:srgbClr val="ECAAE3"/>
    <a:srgbClr val="E58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75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mina Nikić" userId="3b493be7-6bc5-409a-8d7a-599eb27ce1f6" providerId="ADAL" clId="{13689701-32C2-45FC-BA79-40573E204438}"/>
    <pc:docChg chg="modSld">
      <pc:chgData name="Jasmina Nikić" userId="3b493be7-6bc5-409a-8d7a-599eb27ce1f6" providerId="ADAL" clId="{13689701-32C2-45FC-BA79-40573E204438}" dt="2023-06-12T07:57:43.315" v="1976" actId="20577"/>
      <pc:docMkLst>
        <pc:docMk/>
      </pc:docMkLst>
      <pc:sldChg chg="modSp mod">
        <pc:chgData name="Jasmina Nikić" userId="3b493be7-6bc5-409a-8d7a-599eb27ce1f6" providerId="ADAL" clId="{13689701-32C2-45FC-BA79-40573E204438}" dt="2023-06-12T07:12:08.363" v="16"/>
        <pc:sldMkLst>
          <pc:docMk/>
          <pc:sldMk cId="0" sldId="256"/>
        </pc:sldMkLst>
        <pc:spChg chg="mod">
          <ac:chgData name="Jasmina Nikić" userId="3b493be7-6bc5-409a-8d7a-599eb27ce1f6" providerId="ADAL" clId="{13689701-32C2-45FC-BA79-40573E204438}" dt="2023-06-12T07:12:08.363" v="16"/>
          <ac:spMkLst>
            <pc:docMk/>
            <pc:sldMk cId="0" sldId="256"/>
            <ac:spMk id="14" creationId="{8B22E22E-102D-4F39-871D-A47062F5E08F}"/>
          </ac:spMkLst>
        </pc:spChg>
      </pc:sldChg>
      <pc:sldChg chg="modSp mod">
        <pc:chgData name="Jasmina Nikić" userId="3b493be7-6bc5-409a-8d7a-599eb27ce1f6" providerId="ADAL" clId="{13689701-32C2-45FC-BA79-40573E204438}" dt="2023-06-12T07:18:16.930" v="137" actId="20577"/>
        <pc:sldMkLst>
          <pc:docMk/>
          <pc:sldMk cId="4134836972" sldId="257"/>
        </pc:sldMkLst>
        <pc:spChg chg="mod">
          <ac:chgData name="Jasmina Nikić" userId="3b493be7-6bc5-409a-8d7a-599eb27ce1f6" providerId="ADAL" clId="{13689701-32C2-45FC-BA79-40573E204438}" dt="2023-06-12T07:18:16.930" v="137" actId="20577"/>
          <ac:spMkLst>
            <pc:docMk/>
            <pc:sldMk cId="4134836972" sldId="257"/>
            <ac:spMk id="12" creationId="{BEA0FF3A-FE75-94B1-D18D-42753ECA6E59}"/>
          </ac:spMkLst>
        </pc:spChg>
        <pc:spChg chg="mod">
          <ac:chgData name="Jasmina Nikić" userId="3b493be7-6bc5-409a-8d7a-599eb27ce1f6" providerId="ADAL" clId="{13689701-32C2-45FC-BA79-40573E204438}" dt="2023-06-12T07:12:22.962" v="49" actId="20577"/>
          <ac:spMkLst>
            <pc:docMk/>
            <pc:sldMk cId="4134836972" sldId="257"/>
            <ac:spMk id="14" creationId="{DA6C0C95-1DE1-0DC8-9E68-D5E6260D13F9}"/>
          </ac:spMkLst>
        </pc:spChg>
        <pc:spChg chg="mod">
          <ac:chgData name="Jasmina Nikić" userId="3b493be7-6bc5-409a-8d7a-599eb27ce1f6" providerId="ADAL" clId="{13689701-32C2-45FC-BA79-40573E204438}" dt="2023-06-12T07:12:46.809" v="50"/>
          <ac:spMkLst>
            <pc:docMk/>
            <pc:sldMk cId="4134836972" sldId="257"/>
            <ac:spMk id="19" creationId="{25428F14-25ED-43DA-7F9A-9BB54D0C93D2}"/>
          </ac:spMkLst>
        </pc:spChg>
      </pc:sldChg>
      <pc:sldChg chg="modSp mod">
        <pc:chgData name="Jasmina Nikić" userId="3b493be7-6bc5-409a-8d7a-599eb27ce1f6" providerId="ADAL" clId="{13689701-32C2-45FC-BA79-40573E204438}" dt="2023-06-12T07:57:43.315" v="1976" actId="20577"/>
        <pc:sldMkLst>
          <pc:docMk/>
          <pc:sldMk cId="1779892613" sldId="259"/>
        </pc:sldMkLst>
        <pc:spChg chg="mod">
          <ac:chgData name="Jasmina Nikić" userId="3b493be7-6bc5-409a-8d7a-599eb27ce1f6" providerId="ADAL" clId="{13689701-32C2-45FC-BA79-40573E204438}" dt="2023-06-12T07:57:43.315" v="1976" actId="20577"/>
          <ac:spMkLst>
            <pc:docMk/>
            <pc:sldMk cId="1779892613" sldId="259"/>
            <ac:spMk id="2" creationId="{4FEDDD99-298F-41D0-922C-4BD6E66D7434}"/>
          </ac:spMkLst>
        </pc:spChg>
      </pc:sldChg>
      <pc:sldChg chg="modSp mod">
        <pc:chgData name="Jasmina Nikić" userId="3b493be7-6bc5-409a-8d7a-599eb27ce1f6" providerId="ADAL" clId="{13689701-32C2-45FC-BA79-40573E204438}" dt="2023-06-12T07:21:31.949" v="370" actId="20577"/>
        <pc:sldMkLst>
          <pc:docMk/>
          <pc:sldMk cId="1175468122" sldId="268"/>
        </pc:sldMkLst>
        <pc:spChg chg="mod">
          <ac:chgData name="Jasmina Nikić" userId="3b493be7-6bc5-409a-8d7a-599eb27ce1f6" providerId="ADAL" clId="{13689701-32C2-45FC-BA79-40573E204438}" dt="2023-06-12T07:21:31.949" v="370" actId="20577"/>
          <ac:spMkLst>
            <pc:docMk/>
            <pc:sldMk cId="1175468122" sldId="268"/>
            <ac:spMk id="12" creationId="{BEA0FF3A-FE75-94B1-D18D-42753ECA6E59}"/>
          </ac:spMkLst>
        </pc:spChg>
        <pc:spChg chg="mod">
          <ac:chgData name="Jasmina Nikić" userId="3b493be7-6bc5-409a-8d7a-599eb27ce1f6" providerId="ADAL" clId="{13689701-32C2-45FC-BA79-40573E204438}" dt="2023-06-12T07:18:36.003" v="143" actId="20577"/>
          <ac:spMkLst>
            <pc:docMk/>
            <pc:sldMk cId="1175468122" sldId="268"/>
            <ac:spMk id="14" creationId="{DA6C0C95-1DE1-0DC8-9E68-D5E6260D13F9}"/>
          </ac:spMkLst>
        </pc:spChg>
        <pc:spChg chg="mod">
          <ac:chgData name="Jasmina Nikić" userId="3b493be7-6bc5-409a-8d7a-599eb27ce1f6" providerId="ADAL" clId="{13689701-32C2-45FC-BA79-40573E204438}" dt="2023-06-12T07:18:45.759" v="177" actId="20577"/>
          <ac:spMkLst>
            <pc:docMk/>
            <pc:sldMk cId="1175468122" sldId="268"/>
            <ac:spMk id="19" creationId="{25428F14-25ED-43DA-7F9A-9BB54D0C93D2}"/>
          </ac:spMkLst>
        </pc:spChg>
      </pc:sldChg>
      <pc:sldChg chg="modSp mod">
        <pc:chgData name="Jasmina Nikić" userId="3b493be7-6bc5-409a-8d7a-599eb27ce1f6" providerId="ADAL" clId="{13689701-32C2-45FC-BA79-40573E204438}" dt="2023-06-12T07:54:11.980" v="1850" actId="1076"/>
        <pc:sldMkLst>
          <pc:docMk/>
          <pc:sldMk cId="888497301" sldId="275"/>
        </pc:sldMkLst>
        <pc:spChg chg="mod">
          <ac:chgData name="Jasmina Nikić" userId="3b493be7-6bc5-409a-8d7a-599eb27ce1f6" providerId="ADAL" clId="{13689701-32C2-45FC-BA79-40573E204438}" dt="2023-06-12T07:54:11.980" v="1850" actId="1076"/>
          <ac:spMkLst>
            <pc:docMk/>
            <pc:sldMk cId="888497301" sldId="275"/>
            <ac:spMk id="5" creationId="{F67F7A48-B8EB-B048-8293-2E0A7ACAB1E1}"/>
          </ac:spMkLst>
        </pc:spChg>
        <pc:spChg chg="mod">
          <ac:chgData name="Jasmina Nikić" userId="3b493be7-6bc5-409a-8d7a-599eb27ce1f6" providerId="ADAL" clId="{13689701-32C2-45FC-BA79-40573E204438}" dt="2023-06-12T07:53:43.756" v="1848" actId="20577"/>
          <ac:spMkLst>
            <pc:docMk/>
            <pc:sldMk cId="888497301" sldId="275"/>
            <ac:spMk id="7" creationId="{B079DD6D-C3BD-2A3A-A9C1-CE33BA797FEC}"/>
          </ac:spMkLst>
        </pc:spChg>
        <pc:spChg chg="mod">
          <ac:chgData name="Jasmina Nikić" userId="3b493be7-6bc5-409a-8d7a-599eb27ce1f6" providerId="ADAL" clId="{13689701-32C2-45FC-BA79-40573E204438}" dt="2023-06-12T07:53:30.790" v="1806"/>
          <ac:spMkLst>
            <pc:docMk/>
            <pc:sldMk cId="888497301" sldId="275"/>
            <ac:spMk id="8" creationId="{E6313ABD-8A22-797C-1F33-7E780087CE02}"/>
          </ac:spMkLst>
        </pc:spChg>
      </pc:sldChg>
      <pc:sldChg chg="modSp mod">
        <pc:chgData name="Jasmina Nikić" userId="3b493be7-6bc5-409a-8d7a-599eb27ce1f6" providerId="ADAL" clId="{13689701-32C2-45FC-BA79-40573E204438}" dt="2023-06-12T07:25:24.879" v="491"/>
        <pc:sldMkLst>
          <pc:docMk/>
          <pc:sldMk cId="499630018" sldId="287"/>
        </pc:sldMkLst>
        <pc:spChg chg="mod">
          <ac:chgData name="Jasmina Nikić" userId="3b493be7-6bc5-409a-8d7a-599eb27ce1f6" providerId="ADAL" clId="{13689701-32C2-45FC-BA79-40573E204438}" dt="2023-06-12T07:24:28.837" v="474"/>
          <ac:spMkLst>
            <pc:docMk/>
            <pc:sldMk cId="499630018" sldId="287"/>
            <ac:spMk id="12" creationId="{BEA0FF3A-FE75-94B1-D18D-42753ECA6E59}"/>
          </ac:spMkLst>
        </pc:spChg>
        <pc:spChg chg="mod">
          <ac:chgData name="Jasmina Nikić" userId="3b493be7-6bc5-409a-8d7a-599eb27ce1f6" providerId="ADAL" clId="{13689701-32C2-45FC-BA79-40573E204438}" dt="2023-06-12T07:24:07.728" v="473" actId="20577"/>
          <ac:spMkLst>
            <pc:docMk/>
            <pc:sldMk cId="499630018" sldId="287"/>
            <ac:spMk id="13" creationId="{C142FA70-95BB-4391-9BAD-751A404EB0F7}"/>
          </ac:spMkLst>
        </pc:spChg>
        <pc:spChg chg="mod">
          <ac:chgData name="Jasmina Nikić" userId="3b493be7-6bc5-409a-8d7a-599eb27ce1f6" providerId="ADAL" clId="{13689701-32C2-45FC-BA79-40573E204438}" dt="2023-06-12T07:23:47.921" v="407" actId="20577"/>
          <ac:spMkLst>
            <pc:docMk/>
            <pc:sldMk cId="499630018" sldId="287"/>
            <ac:spMk id="14" creationId="{DA6C0C95-1DE1-0DC8-9E68-D5E6260D13F9}"/>
          </ac:spMkLst>
        </pc:spChg>
        <pc:spChg chg="mod">
          <ac:chgData name="Jasmina Nikić" userId="3b493be7-6bc5-409a-8d7a-599eb27ce1f6" providerId="ADAL" clId="{13689701-32C2-45FC-BA79-40573E204438}" dt="2023-06-12T07:25:24.879" v="491"/>
          <ac:spMkLst>
            <pc:docMk/>
            <pc:sldMk cId="499630018" sldId="287"/>
            <ac:spMk id="26" creationId="{00000000-0000-0000-0000-000000000000}"/>
          </ac:spMkLst>
        </pc:spChg>
        <pc:spChg chg="mod">
          <ac:chgData name="Jasmina Nikić" userId="3b493be7-6bc5-409a-8d7a-599eb27ce1f6" providerId="ADAL" clId="{13689701-32C2-45FC-BA79-40573E204438}" dt="2023-06-12T07:25:05.290" v="490"/>
          <ac:spMkLst>
            <pc:docMk/>
            <pc:sldMk cId="499630018" sldId="287"/>
            <ac:spMk id="28" creationId="{00000000-0000-0000-0000-000000000000}"/>
          </ac:spMkLst>
        </pc:spChg>
      </pc:sldChg>
      <pc:sldChg chg="modSp mod">
        <pc:chgData name="Jasmina Nikić" userId="3b493be7-6bc5-409a-8d7a-599eb27ce1f6" providerId="ADAL" clId="{13689701-32C2-45FC-BA79-40573E204438}" dt="2023-06-12T07:57:33.945" v="1962" actId="20577"/>
        <pc:sldMkLst>
          <pc:docMk/>
          <pc:sldMk cId="3532069206" sldId="294"/>
        </pc:sldMkLst>
        <pc:spChg chg="mod">
          <ac:chgData name="Jasmina Nikić" userId="3b493be7-6bc5-409a-8d7a-599eb27ce1f6" providerId="ADAL" clId="{13689701-32C2-45FC-BA79-40573E204438}" dt="2023-06-12T07:56:49.968" v="1912" actId="20577"/>
          <ac:spMkLst>
            <pc:docMk/>
            <pc:sldMk cId="3532069206" sldId="294"/>
            <ac:spMk id="14" creationId="{DA6C0C95-1DE1-0DC8-9E68-D5E6260D13F9}"/>
          </ac:spMkLst>
        </pc:spChg>
        <pc:spChg chg="mod">
          <ac:chgData name="Jasmina Nikić" userId="3b493be7-6bc5-409a-8d7a-599eb27ce1f6" providerId="ADAL" clId="{13689701-32C2-45FC-BA79-40573E204438}" dt="2023-06-12T07:57:33.945" v="1962" actId="20577"/>
          <ac:spMkLst>
            <pc:docMk/>
            <pc:sldMk cId="3532069206" sldId="294"/>
            <ac:spMk id="86" creationId="{AF9ECC9F-F049-F975-A054-252FA41A02E0}"/>
          </ac:spMkLst>
        </pc:spChg>
        <pc:spChg chg="mod">
          <ac:chgData name="Jasmina Nikić" userId="3b493be7-6bc5-409a-8d7a-599eb27ce1f6" providerId="ADAL" clId="{13689701-32C2-45FC-BA79-40573E204438}" dt="2023-06-12T07:57:08.185" v="1958" actId="20577"/>
          <ac:spMkLst>
            <pc:docMk/>
            <pc:sldMk cId="3532069206" sldId="294"/>
            <ac:spMk id="87" creationId="{1B40CE59-1106-64DD-FC59-A91DC52E3D4A}"/>
          </ac:spMkLst>
        </pc:spChg>
      </pc:sldChg>
      <pc:sldChg chg="modSp">
        <pc:chgData name="Jasmina Nikić" userId="3b493be7-6bc5-409a-8d7a-599eb27ce1f6" providerId="ADAL" clId="{13689701-32C2-45FC-BA79-40573E204438}" dt="2023-06-12T07:27:04.183" v="617" actId="20577"/>
        <pc:sldMkLst>
          <pc:docMk/>
          <pc:sldMk cId="3559343527" sldId="295"/>
        </pc:sldMkLst>
        <pc:graphicFrameChg chg="mod">
          <ac:chgData name="Jasmina Nikić" userId="3b493be7-6bc5-409a-8d7a-599eb27ce1f6" providerId="ADAL" clId="{13689701-32C2-45FC-BA79-40573E204438}" dt="2023-06-12T07:27:04.183" v="617" actId="20577"/>
          <ac:graphicFrameMkLst>
            <pc:docMk/>
            <pc:sldMk cId="3559343527" sldId="295"/>
            <ac:graphicFrameMk id="13" creationId="{78745389-337C-2C4C-8553-5BB96F8EA687}"/>
          </ac:graphicFrameMkLst>
        </pc:graphicFrameChg>
      </pc:sldChg>
      <pc:sldChg chg="modSp mod">
        <pc:chgData name="Jasmina Nikić" userId="3b493be7-6bc5-409a-8d7a-599eb27ce1f6" providerId="ADAL" clId="{13689701-32C2-45FC-BA79-40573E204438}" dt="2023-06-12T07:30:09.012" v="717"/>
        <pc:sldMkLst>
          <pc:docMk/>
          <pc:sldMk cId="538414314" sldId="296"/>
        </pc:sldMkLst>
        <pc:spChg chg="mod">
          <ac:chgData name="Jasmina Nikić" userId="3b493be7-6bc5-409a-8d7a-599eb27ce1f6" providerId="ADAL" clId="{13689701-32C2-45FC-BA79-40573E204438}" dt="2023-06-12T07:27:37.988" v="713" actId="20577"/>
          <ac:spMkLst>
            <pc:docMk/>
            <pc:sldMk cId="538414314" sldId="296"/>
            <ac:spMk id="8" creationId="{CCD7F90C-43CF-4E53-8D67-EA4D6ED20D3F}"/>
          </ac:spMkLst>
        </pc:spChg>
        <pc:spChg chg="mod">
          <ac:chgData name="Jasmina Nikić" userId="3b493be7-6bc5-409a-8d7a-599eb27ce1f6" providerId="ADAL" clId="{13689701-32C2-45FC-BA79-40573E204438}" dt="2023-06-12T07:28:04.877" v="714"/>
          <ac:spMkLst>
            <pc:docMk/>
            <pc:sldMk cId="538414314" sldId="296"/>
            <ac:spMk id="12" creationId="{BEA0FF3A-FE75-94B1-D18D-42753ECA6E59}"/>
          </ac:spMkLst>
        </pc:spChg>
        <pc:spChg chg="mod">
          <ac:chgData name="Jasmina Nikić" userId="3b493be7-6bc5-409a-8d7a-599eb27ce1f6" providerId="ADAL" clId="{13689701-32C2-45FC-BA79-40573E204438}" dt="2023-06-12T07:27:18.539" v="645" actId="20577"/>
          <ac:spMkLst>
            <pc:docMk/>
            <pc:sldMk cId="538414314" sldId="296"/>
            <ac:spMk id="14" creationId="{DA6C0C95-1DE1-0DC8-9E68-D5E6260D13F9}"/>
          </ac:spMkLst>
        </pc:spChg>
        <pc:graphicFrameChg chg="mod">
          <ac:chgData name="Jasmina Nikić" userId="3b493be7-6bc5-409a-8d7a-599eb27ce1f6" providerId="ADAL" clId="{13689701-32C2-45FC-BA79-40573E204438}" dt="2023-06-12T07:30:09.012" v="717"/>
          <ac:graphicFrameMkLst>
            <pc:docMk/>
            <pc:sldMk cId="538414314" sldId="296"/>
            <ac:graphicFrameMk id="13" creationId="{C4D49014-66C6-EF44-3C52-B4E7092E713A}"/>
          </ac:graphicFrameMkLst>
        </pc:graphicFrameChg>
      </pc:sldChg>
      <pc:sldChg chg="modSp mod">
        <pc:chgData name="Jasmina Nikić" userId="3b493be7-6bc5-409a-8d7a-599eb27ce1f6" providerId="ADAL" clId="{13689701-32C2-45FC-BA79-40573E204438}" dt="2023-06-12T07:32:16.526" v="819"/>
        <pc:sldMkLst>
          <pc:docMk/>
          <pc:sldMk cId="1345745240" sldId="297"/>
        </pc:sldMkLst>
        <pc:spChg chg="mod">
          <ac:chgData name="Jasmina Nikić" userId="3b493be7-6bc5-409a-8d7a-599eb27ce1f6" providerId="ADAL" clId="{13689701-32C2-45FC-BA79-40573E204438}" dt="2023-06-12T07:30:38.998" v="815" actId="20577"/>
          <ac:spMkLst>
            <pc:docMk/>
            <pc:sldMk cId="1345745240" sldId="297"/>
            <ac:spMk id="7" creationId="{B72D0FD6-0FED-47A5-B999-E412B3943481}"/>
          </ac:spMkLst>
        </pc:spChg>
        <pc:spChg chg="mod">
          <ac:chgData name="Jasmina Nikić" userId="3b493be7-6bc5-409a-8d7a-599eb27ce1f6" providerId="ADAL" clId="{13689701-32C2-45FC-BA79-40573E204438}" dt="2023-06-12T07:31:07.146" v="816"/>
          <ac:spMkLst>
            <pc:docMk/>
            <pc:sldMk cId="1345745240" sldId="297"/>
            <ac:spMk id="12" creationId="{BEA0FF3A-FE75-94B1-D18D-42753ECA6E59}"/>
          </ac:spMkLst>
        </pc:spChg>
        <pc:spChg chg="mod">
          <ac:chgData name="Jasmina Nikić" userId="3b493be7-6bc5-409a-8d7a-599eb27ce1f6" providerId="ADAL" clId="{13689701-32C2-45FC-BA79-40573E204438}" dt="2023-06-12T07:30:20.527" v="745" actId="20577"/>
          <ac:spMkLst>
            <pc:docMk/>
            <pc:sldMk cId="1345745240" sldId="297"/>
            <ac:spMk id="14" creationId="{DA6C0C95-1DE1-0DC8-9E68-D5E6260D13F9}"/>
          </ac:spMkLst>
        </pc:spChg>
        <pc:graphicFrameChg chg="mod">
          <ac:chgData name="Jasmina Nikić" userId="3b493be7-6bc5-409a-8d7a-599eb27ce1f6" providerId="ADAL" clId="{13689701-32C2-45FC-BA79-40573E204438}" dt="2023-06-12T07:32:16.526" v="819"/>
          <ac:graphicFrameMkLst>
            <pc:docMk/>
            <pc:sldMk cId="1345745240" sldId="297"/>
            <ac:graphicFrameMk id="8" creationId="{C4D49014-66C6-EF44-3C52-B4E7092E713A}"/>
          </ac:graphicFrameMkLst>
        </pc:graphicFrameChg>
      </pc:sldChg>
      <pc:sldChg chg="modSp mod">
        <pc:chgData name="Jasmina Nikić" userId="3b493be7-6bc5-409a-8d7a-599eb27ce1f6" providerId="ADAL" clId="{13689701-32C2-45FC-BA79-40573E204438}" dt="2023-06-12T07:35:09.723" v="980" actId="5793"/>
        <pc:sldMkLst>
          <pc:docMk/>
          <pc:sldMk cId="332391938" sldId="298"/>
        </pc:sldMkLst>
        <pc:spChg chg="mod">
          <ac:chgData name="Jasmina Nikić" userId="3b493be7-6bc5-409a-8d7a-599eb27ce1f6" providerId="ADAL" clId="{13689701-32C2-45FC-BA79-40573E204438}" dt="2023-06-12T07:33:01.781" v="895" actId="20577"/>
          <ac:spMkLst>
            <pc:docMk/>
            <pc:sldMk cId="332391938" sldId="298"/>
            <ac:spMk id="14" creationId="{DA6C0C95-1DE1-0DC8-9E68-D5E6260D13F9}"/>
          </ac:spMkLst>
        </pc:spChg>
        <pc:graphicFrameChg chg="mod modGraphic">
          <ac:chgData name="Jasmina Nikić" userId="3b493be7-6bc5-409a-8d7a-599eb27ce1f6" providerId="ADAL" clId="{13689701-32C2-45FC-BA79-40573E204438}" dt="2023-06-12T07:35:09.723" v="980" actId="5793"/>
          <ac:graphicFrameMkLst>
            <pc:docMk/>
            <pc:sldMk cId="332391938" sldId="298"/>
            <ac:graphicFrameMk id="9" creationId="{00000000-0000-0000-0000-000000000000}"/>
          </ac:graphicFrameMkLst>
        </pc:graphicFrameChg>
      </pc:sldChg>
      <pc:sldChg chg="modSp mod">
        <pc:chgData name="Jasmina Nikić" userId="3b493be7-6bc5-409a-8d7a-599eb27ce1f6" providerId="ADAL" clId="{13689701-32C2-45FC-BA79-40573E204438}" dt="2023-06-12T07:43:39.732" v="1444" actId="20577"/>
        <pc:sldMkLst>
          <pc:docMk/>
          <pc:sldMk cId="3792620802" sldId="299"/>
        </pc:sldMkLst>
        <pc:spChg chg="mod">
          <ac:chgData name="Jasmina Nikić" userId="3b493be7-6bc5-409a-8d7a-599eb27ce1f6" providerId="ADAL" clId="{13689701-32C2-45FC-BA79-40573E204438}" dt="2023-06-12T07:43:39.732" v="1444" actId="20577"/>
          <ac:spMkLst>
            <pc:docMk/>
            <pc:sldMk cId="3792620802" sldId="299"/>
            <ac:spMk id="12" creationId="{BEA0FF3A-FE75-94B1-D18D-42753ECA6E59}"/>
          </ac:spMkLst>
        </pc:spChg>
        <pc:spChg chg="mod">
          <ac:chgData name="Jasmina Nikić" userId="3b493be7-6bc5-409a-8d7a-599eb27ce1f6" providerId="ADAL" clId="{13689701-32C2-45FC-BA79-40573E204438}" dt="2023-06-12T07:41:21.296" v="1311"/>
          <ac:spMkLst>
            <pc:docMk/>
            <pc:sldMk cId="3792620802" sldId="299"/>
            <ac:spMk id="14" creationId="{DA6C0C95-1DE1-0DC8-9E68-D5E6260D13F9}"/>
          </ac:spMkLst>
        </pc:spChg>
        <pc:spChg chg="mod">
          <ac:chgData name="Jasmina Nikić" userId="3b493be7-6bc5-409a-8d7a-599eb27ce1f6" providerId="ADAL" clId="{13689701-32C2-45FC-BA79-40573E204438}" dt="2023-06-12T07:41:29.715" v="1334" actId="20577"/>
          <ac:spMkLst>
            <pc:docMk/>
            <pc:sldMk cId="3792620802" sldId="299"/>
            <ac:spMk id="19" creationId="{25428F14-25ED-43DA-7F9A-9BB54D0C93D2}"/>
          </ac:spMkLst>
        </pc:spChg>
      </pc:sldChg>
      <pc:sldChg chg="modSp mod">
        <pc:chgData name="Jasmina Nikić" userId="3b493be7-6bc5-409a-8d7a-599eb27ce1f6" providerId="ADAL" clId="{13689701-32C2-45FC-BA79-40573E204438}" dt="2023-06-12T07:45:18.822" v="1545" actId="20577"/>
        <pc:sldMkLst>
          <pc:docMk/>
          <pc:sldMk cId="1577173841" sldId="300"/>
        </pc:sldMkLst>
        <pc:spChg chg="mod">
          <ac:chgData name="Jasmina Nikić" userId="3b493be7-6bc5-409a-8d7a-599eb27ce1f6" providerId="ADAL" clId="{13689701-32C2-45FC-BA79-40573E204438}" dt="2023-06-12T07:44:10.856" v="1457" actId="20577"/>
          <ac:spMkLst>
            <pc:docMk/>
            <pc:sldMk cId="1577173841" sldId="300"/>
            <ac:spMk id="5" creationId="{00000000-0000-0000-0000-000000000000}"/>
          </ac:spMkLst>
        </pc:spChg>
        <pc:spChg chg="mod">
          <ac:chgData name="Jasmina Nikić" userId="3b493be7-6bc5-409a-8d7a-599eb27ce1f6" providerId="ADAL" clId="{13689701-32C2-45FC-BA79-40573E204438}" dt="2023-06-12T07:44:04.414" v="1445"/>
          <ac:spMkLst>
            <pc:docMk/>
            <pc:sldMk cId="1577173841" sldId="300"/>
            <ac:spMk id="12" creationId="{BEA0FF3A-FE75-94B1-D18D-42753ECA6E59}"/>
          </ac:spMkLst>
        </pc:spChg>
        <pc:spChg chg="mod">
          <ac:chgData name="Jasmina Nikić" userId="3b493be7-6bc5-409a-8d7a-599eb27ce1f6" providerId="ADAL" clId="{13689701-32C2-45FC-BA79-40573E204438}" dt="2023-06-12T07:44:32.075" v="1496" actId="20577"/>
          <ac:spMkLst>
            <pc:docMk/>
            <pc:sldMk cId="1577173841" sldId="300"/>
            <ac:spMk id="13" creationId="{00000000-0000-0000-0000-000000000000}"/>
          </ac:spMkLst>
        </pc:spChg>
        <pc:spChg chg="mod">
          <ac:chgData name="Jasmina Nikić" userId="3b493be7-6bc5-409a-8d7a-599eb27ce1f6" providerId="ADAL" clId="{13689701-32C2-45FC-BA79-40573E204438}" dt="2023-06-12T07:44:22.205" v="1471" actId="14100"/>
          <ac:spMkLst>
            <pc:docMk/>
            <pc:sldMk cId="1577173841" sldId="300"/>
            <ac:spMk id="15" creationId="{00000000-0000-0000-0000-000000000000}"/>
          </ac:spMkLst>
        </pc:spChg>
        <pc:spChg chg="mod">
          <ac:chgData name="Jasmina Nikić" userId="3b493be7-6bc5-409a-8d7a-599eb27ce1f6" providerId="ADAL" clId="{13689701-32C2-45FC-BA79-40573E204438}" dt="2023-06-12T07:44:51.299" v="1508" actId="20577"/>
          <ac:spMkLst>
            <pc:docMk/>
            <pc:sldMk cId="1577173841" sldId="300"/>
            <ac:spMk id="17" creationId="{00000000-0000-0000-0000-000000000000}"/>
          </ac:spMkLst>
        </pc:spChg>
        <pc:spChg chg="mod">
          <ac:chgData name="Jasmina Nikić" userId="3b493be7-6bc5-409a-8d7a-599eb27ce1f6" providerId="ADAL" clId="{13689701-32C2-45FC-BA79-40573E204438}" dt="2023-06-12T07:43:33.746" v="1439" actId="20577"/>
          <ac:spMkLst>
            <pc:docMk/>
            <pc:sldMk cId="1577173841" sldId="300"/>
            <ac:spMk id="19" creationId="{25428F14-25ED-43DA-7F9A-9BB54D0C93D2}"/>
          </ac:spMkLst>
        </pc:spChg>
        <pc:spChg chg="mod">
          <ac:chgData name="Jasmina Nikić" userId="3b493be7-6bc5-409a-8d7a-599eb27ce1f6" providerId="ADAL" clId="{13689701-32C2-45FC-BA79-40573E204438}" dt="2023-06-12T07:45:07.405" v="1525" actId="20577"/>
          <ac:spMkLst>
            <pc:docMk/>
            <pc:sldMk cId="1577173841" sldId="300"/>
            <ac:spMk id="20" creationId="{00000000-0000-0000-0000-000000000000}"/>
          </ac:spMkLst>
        </pc:spChg>
        <pc:spChg chg="mod">
          <ac:chgData name="Jasmina Nikić" userId="3b493be7-6bc5-409a-8d7a-599eb27ce1f6" providerId="ADAL" clId="{13689701-32C2-45FC-BA79-40573E204438}" dt="2023-06-12T07:45:12.855" v="1535" actId="20577"/>
          <ac:spMkLst>
            <pc:docMk/>
            <pc:sldMk cId="1577173841" sldId="300"/>
            <ac:spMk id="22" creationId="{00000000-0000-0000-0000-000000000000}"/>
          </ac:spMkLst>
        </pc:spChg>
        <pc:spChg chg="mod">
          <ac:chgData name="Jasmina Nikić" userId="3b493be7-6bc5-409a-8d7a-599eb27ce1f6" providerId="ADAL" clId="{13689701-32C2-45FC-BA79-40573E204438}" dt="2023-06-12T07:45:18.822" v="1545" actId="20577"/>
          <ac:spMkLst>
            <pc:docMk/>
            <pc:sldMk cId="1577173841" sldId="300"/>
            <ac:spMk id="23" creationId="{00000000-0000-0000-0000-000000000000}"/>
          </ac:spMkLst>
        </pc:spChg>
        <pc:spChg chg="mod">
          <ac:chgData name="Jasmina Nikić" userId="3b493be7-6bc5-409a-8d7a-599eb27ce1f6" providerId="ADAL" clId="{13689701-32C2-45FC-BA79-40573E204438}" dt="2023-06-12T07:43:17.437" v="1390"/>
          <ac:spMkLst>
            <pc:docMk/>
            <pc:sldMk cId="1577173841" sldId="300"/>
            <ac:spMk id="24" creationId="{2FBB10D0-4718-4687-9D5C-04E4506D23B8}"/>
          </ac:spMkLst>
        </pc:spChg>
      </pc:sldChg>
      <pc:sldChg chg="modSp mod">
        <pc:chgData name="Jasmina Nikić" userId="3b493be7-6bc5-409a-8d7a-599eb27ce1f6" providerId="ADAL" clId="{13689701-32C2-45FC-BA79-40573E204438}" dt="2023-06-12T07:53:09.184" v="1805" actId="14734"/>
        <pc:sldMkLst>
          <pc:docMk/>
          <pc:sldMk cId="4262502777" sldId="301"/>
        </pc:sldMkLst>
        <pc:spChg chg="mod">
          <ac:chgData name="Jasmina Nikić" userId="3b493be7-6bc5-409a-8d7a-599eb27ce1f6" providerId="ADAL" clId="{13689701-32C2-45FC-BA79-40573E204438}" dt="2023-06-12T07:51:03.077" v="1674" actId="14100"/>
          <ac:spMkLst>
            <pc:docMk/>
            <pc:sldMk cId="4262502777" sldId="301"/>
            <ac:spMk id="7" creationId="{9D62D266-309A-4FD1-A7C3-BB6FA98A07C0}"/>
          </ac:spMkLst>
        </pc:spChg>
        <pc:spChg chg="mod">
          <ac:chgData name="Jasmina Nikić" userId="3b493be7-6bc5-409a-8d7a-599eb27ce1f6" providerId="ADAL" clId="{13689701-32C2-45FC-BA79-40573E204438}" dt="2023-06-12T07:50:35.456" v="1632" actId="20577"/>
          <ac:spMkLst>
            <pc:docMk/>
            <pc:sldMk cId="4262502777" sldId="301"/>
            <ac:spMk id="9" creationId="{14447AE2-EC3D-4A2B-994F-20A88721AE79}"/>
          </ac:spMkLst>
        </pc:spChg>
        <pc:spChg chg="mod">
          <ac:chgData name="Jasmina Nikić" userId="3b493be7-6bc5-409a-8d7a-599eb27ce1f6" providerId="ADAL" clId="{13689701-32C2-45FC-BA79-40573E204438}" dt="2023-06-12T07:47:39.431" v="1546"/>
          <ac:spMkLst>
            <pc:docMk/>
            <pc:sldMk cId="4262502777" sldId="301"/>
            <ac:spMk id="10" creationId="{A5C968A0-6D47-43DE-9F0D-4007E4DFE69B}"/>
          </ac:spMkLst>
        </pc:spChg>
        <pc:spChg chg="mod">
          <ac:chgData name="Jasmina Nikić" userId="3b493be7-6bc5-409a-8d7a-599eb27ce1f6" providerId="ADAL" clId="{13689701-32C2-45FC-BA79-40573E204438}" dt="2023-06-12T07:50:27.207" v="1611" actId="20577"/>
          <ac:spMkLst>
            <pc:docMk/>
            <pc:sldMk cId="4262502777" sldId="301"/>
            <ac:spMk id="12" creationId="{BEA0FF3A-FE75-94B1-D18D-42753ECA6E59}"/>
          </ac:spMkLst>
        </pc:spChg>
        <pc:spChg chg="mod">
          <ac:chgData name="Jasmina Nikić" userId="3b493be7-6bc5-409a-8d7a-599eb27ce1f6" providerId="ADAL" clId="{13689701-32C2-45FC-BA79-40573E204438}" dt="2023-06-12T07:50:01.379" v="1608" actId="20577"/>
          <ac:spMkLst>
            <pc:docMk/>
            <pc:sldMk cId="4262502777" sldId="301"/>
            <ac:spMk id="19" creationId="{25428F14-25ED-43DA-7F9A-9BB54D0C93D2}"/>
          </ac:spMkLst>
        </pc:spChg>
        <pc:graphicFrameChg chg="modGraphic">
          <ac:chgData name="Jasmina Nikić" userId="3b493be7-6bc5-409a-8d7a-599eb27ce1f6" providerId="ADAL" clId="{13689701-32C2-45FC-BA79-40573E204438}" dt="2023-06-12T07:53:09.184" v="1805" actId="14734"/>
          <ac:graphicFrameMkLst>
            <pc:docMk/>
            <pc:sldMk cId="4262502777" sldId="301"/>
            <ac:graphicFrameMk id="8" creationId="{9C35A8DC-0C96-4A3A-96C9-337BAE00F10D}"/>
          </ac:graphicFrameMkLst>
        </pc:graphicFrameChg>
      </pc:sldChg>
      <pc:sldChg chg="modSp mod">
        <pc:chgData name="Jasmina Nikić" userId="3b493be7-6bc5-409a-8d7a-599eb27ce1f6" providerId="ADAL" clId="{13689701-32C2-45FC-BA79-40573E204438}" dt="2023-06-12T07:56:30.189" v="1893" actId="12"/>
        <pc:sldMkLst>
          <pc:docMk/>
          <pc:sldMk cId="1623610375" sldId="302"/>
        </pc:sldMkLst>
        <pc:spChg chg="mod">
          <ac:chgData name="Jasmina Nikić" userId="3b493be7-6bc5-409a-8d7a-599eb27ce1f6" providerId="ADAL" clId="{13689701-32C2-45FC-BA79-40573E204438}" dt="2023-06-12T07:56:30.189" v="1893" actId="12"/>
          <ac:spMkLst>
            <pc:docMk/>
            <pc:sldMk cId="1623610375" sldId="302"/>
            <ac:spMk id="2" creationId="{00000000-0000-0000-0000-000000000000}"/>
          </ac:spMkLst>
        </pc:spChg>
        <pc:spChg chg="mod">
          <ac:chgData name="Jasmina Nikić" userId="3b493be7-6bc5-409a-8d7a-599eb27ce1f6" providerId="ADAL" clId="{13689701-32C2-45FC-BA79-40573E204438}" dt="2023-06-12T07:54:35.680" v="1851"/>
          <ac:spMkLst>
            <pc:docMk/>
            <pc:sldMk cId="1623610375" sldId="302"/>
            <ac:spMk id="7" creationId="{B3AAD9B5-D0D3-4B8E-8431-79CD470FA8E6}"/>
          </ac:spMkLst>
        </pc:spChg>
        <pc:spChg chg="mod">
          <ac:chgData name="Jasmina Nikić" userId="3b493be7-6bc5-409a-8d7a-599eb27ce1f6" providerId="ADAL" clId="{13689701-32C2-45FC-BA79-40573E204438}" dt="2023-06-12T07:55:11.844" v="1878" actId="20577"/>
          <ac:spMkLst>
            <pc:docMk/>
            <pc:sldMk cId="1623610375" sldId="302"/>
            <ac:spMk id="12" creationId="{BEA0FF3A-FE75-94B1-D18D-42753ECA6E59}"/>
          </ac:spMkLst>
        </pc:spChg>
        <pc:spChg chg="mod">
          <ac:chgData name="Jasmina Nikić" userId="3b493be7-6bc5-409a-8d7a-599eb27ce1f6" providerId="ADAL" clId="{13689701-32C2-45FC-BA79-40573E204438}" dt="2023-06-12T07:54:45.604" v="1873" actId="20577"/>
          <ac:spMkLst>
            <pc:docMk/>
            <pc:sldMk cId="1623610375" sldId="302"/>
            <ac:spMk id="19" creationId="{25428F14-25ED-43DA-7F9A-9BB54D0C93D2}"/>
          </ac:spMkLst>
        </pc:spChg>
      </pc:sldChg>
      <pc:sldChg chg="modSp mod">
        <pc:chgData name="Jasmina Nikić" userId="3b493be7-6bc5-409a-8d7a-599eb27ce1f6" providerId="ADAL" clId="{13689701-32C2-45FC-BA79-40573E204438}" dt="2023-06-12T07:40:33.956" v="1299" actId="20577"/>
        <pc:sldMkLst>
          <pc:docMk/>
          <pc:sldMk cId="3324569688" sldId="303"/>
        </pc:sldMkLst>
        <pc:spChg chg="mod">
          <ac:chgData name="Jasmina Nikić" userId="3b493be7-6bc5-409a-8d7a-599eb27ce1f6" providerId="ADAL" clId="{13689701-32C2-45FC-BA79-40573E204438}" dt="2023-06-12T07:39:33.411" v="1229"/>
          <ac:spMkLst>
            <pc:docMk/>
            <pc:sldMk cId="3324569688" sldId="303"/>
            <ac:spMk id="3" creationId="{8E97CE46-66B1-6012-27FD-5A1675734543}"/>
          </ac:spMkLst>
        </pc:spChg>
        <pc:spChg chg="mod">
          <ac:chgData name="Jasmina Nikić" userId="3b493be7-6bc5-409a-8d7a-599eb27ce1f6" providerId="ADAL" clId="{13689701-32C2-45FC-BA79-40573E204438}" dt="2023-06-12T07:38:53.564" v="1228" actId="20577"/>
          <ac:spMkLst>
            <pc:docMk/>
            <pc:sldMk cId="3324569688" sldId="303"/>
            <ac:spMk id="4" creationId="{7E6BC154-FB74-A326-FFDC-1125B8874620}"/>
          </ac:spMkLst>
        </pc:spChg>
        <pc:spChg chg="mod">
          <ac:chgData name="Jasmina Nikić" userId="3b493be7-6bc5-409a-8d7a-599eb27ce1f6" providerId="ADAL" clId="{13689701-32C2-45FC-BA79-40573E204438}" dt="2023-06-12T07:35:23.621" v="998" actId="20577"/>
          <ac:spMkLst>
            <pc:docMk/>
            <pc:sldMk cId="3324569688" sldId="303"/>
            <ac:spMk id="14" creationId="{DA6C0C95-1DE1-0DC8-9E68-D5E6260D13F9}"/>
          </ac:spMkLst>
        </pc:spChg>
        <pc:spChg chg="mod">
          <ac:chgData name="Jasmina Nikić" userId="3b493be7-6bc5-409a-8d7a-599eb27ce1f6" providerId="ADAL" clId="{13689701-32C2-45FC-BA79-40573E204438}" dt="2023-06-12T07:35:53.858" v="1027"/>
          <ac:spMkLst>
            <pc:docMk/>
            <pc:sldMk cId="3324569688" sldId="303"/>
            <ac:spMk id="69" creationId="{D4275EA0-5D83-57E3-4C70-3D5BE7896015}"/>
          </ac:spMkLst>
        </pc:spChg>
        <pc:spChg chg="mod">
          <ac:chgData name="Jasmina Nikić" userId="3b493be7-6bc5-409a-8d7a-599eb27ce1f6" providerId="ADAL" clId="{13689701-32C2-45FC-BA79-40573E204438}" dt="2023-06-12T07:35:33.651" v="1026" actId="20577"/>
          <ac:spMkLst>
            <pc:docMk/>
            <pc:sldMk cId="3324569688" sldId="303"/>
            <ac:spMk id="70" creationId="{C19CE81B-88B7-56D0-835C-580EF1D39AEA}"/>
          </ac:spMkLst>
        </pc:spChg>
        <pc:spChg chg="mod">
          <ac:chgData name="Jasmina Nikić" userId="3b493be7-6bc5-409a-8d7a-599eb27ce1f6" providerId="ADAL" clId="{13689701-32C2-45FC-BA79-40573E204438}" dt="2023-06-12T07:36:20.273" v="1115" actId="20577"/>
          <ac:spMkLst>
            <pc:docMk/>
            <pc:sldMk cId="3324569688" sldId="303"/>
            <ac:spMk id="72" creationId="{64E2E20B-DA1F-09F0-F092-713BEF926EBD}"/>
          </ac:spMkLst>
        </pc:spChg>
        <pc:spChg chg="mod">
          <ac:chgData name="Jasmina Nikić" userId="3b493be7-6bc5-409a-8d7a-599eb27ce1f6" providerId="ADAL" clId="{13689701-32C2-45FC-BA79-40573E204438}" dt="2023-06-12T07:36:05.490" v="1067" actId="20577"/>
          <ac:spMkLst>
            <pc:docMk/>
            <pc:sldMk cId="3324569688" sldId="303"/>
            <ac:spMk id="73" creationId="{DC5D6AA9-5455-9552-81E8-CF2B76572622}"/>
          </ac:spMkLst>
        </pc:spChg>
        <pc:spChg chg="mod">
          <ac:chgData name="Jasmina Nikić" userId="3b493be7-6bc5-409a-8d7a-599eb27ce1f6" providerId="ADAL" clId="{13689701-32C2-45FC-BA79-40573E204438}" dt="2023-06-12T07:38:40.183" v="1174" actId="20577"/>
          <ac:spMkLst>
            <pc:docMk/>
            <pc:sldMk cId="3324569688" sldId="303"/>
            <ac:spMk id="81" creationId="{B759E899-61ED-10FC-E3D5-14C02BDE0761}"/>
          </ac:spMkLst>
        </pc:spChg>
        <pc:spChg chg="mod">
          <ac:chgData name="Jasmina Nikić" userId="3b493be7-6bc5-409a-8d7a-599eb27ce1f6" providerId="ADAL" clId="{13689701-32C2-45FC-BA79-40573E204438}" dt="2023-06-12T07:40:33.956" v="1299" actId="20577"/>
          <ac:spMkLst>
            <pc:docMk/>
            <pc:sldMk cId="3324569688" sldId="303"/>
            <ac:spMk id="83" creationId="{1A96A033-3886-D9AA-2067-7E9F55A1439F}"/>
          </ac:spMkLst>
        </pc:spChg>
        <pc:spChg chg="mod">
          <ac:chgData name="Jasmina Nikić" userId="3b493be7-6bc5-409a-8d7a-599eb27ce1f6" providerId="ADAL" clId="{13689701-32C2-45FC-BA79-40573E204438}" dt="2023-06-12T07:39:57.075" v="1286" actId="20577"/>
          <ac:spMkLst>
            <pc:docMk/>
            <pc:sldMk cId="3324569688" sldId="303"/>
            <ac:spMk id="84" creationId="{FBDB3B8D-AF54-C9D8-640A-2A004C58DEE0}"/>
          </ac:spMkLst>
        </pc:spChg>
        <pc:spChg chg="mod">
          <ac:chgData name="Jasmina Nikić" userId="3b493be7-6bc5-409a-8d7a-599eb27ce1f6" providerId="ADAL" clId="{13689701-32C2-45FC-BA79-40573E204438}" dt="2023-06-12T07:38:12.416" v="1171" actId="20577"/>
          <ac:spMkLst>
            <pc:docMk/>
            <pc:sldMk cId="3324569688" sldId="303"/>
            <ac:spMk id="89" creationId="{1F37EB3E-DA2E-0F4C-92C8-A5712BAD198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DC860-0957-EE4F-A443-4D38470A0C2B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A577E05-64EF-A149-9BB6-F688012EA810}">
      <dgm:prSet phldrT="[Testo]"/>
      <dgm:spPr>
        <a:solidFill>
          <a:srgbClr val="FFECFC"/>
        </a:solidFill>
        <a:ln>
          <a:solidFill>
            <a:srgbClr val="B05894"/>
          </a:solidFill>
        </a:ln>
      </dgm:spPr>
      <dgm:t>
        <a:bodyPr/>
        <a:lstStyle/>
        <a:p>
          <a:r>
            <a:rPr lang="en-SI" noProof="0" dirty="0" err="1">
              <a:solidFill>
                <a:srgbClr val="B05894"/>
              </a:solidFill>
            </a:rPr>
            <a:t>Analiza</a:t>
          </a:r>
          <a:r>
            <a:rPr lang="en-SI" noProof="0" dirty="0">
              <a:solidFill>
                <a:srgbClr val="B05894"/>
              </a:solidFill>
            </a:rPr>
            <a:t> </a:t>
          </a:r>
          <a:r>
            <a:rPr lang="en-SI" noProof="0" dirty="0" err="1">
              <a:solidFill>
                <a:srgbClr val="B05894"/>
              </a:solidFill>
            </a:rPr>
            <a:t>tveganj</a:t>
          </a:r>
          <a:endParaRPr lang="en-GB" noProof="0" dirty="0">
            <a:solidFill>
              <a:srgbClr val="B05894"/>
            </a:solidFill>
          </a:endParaRPr>
        </a:p>
      </dgm:t>
    </dgm:pt>
    <dgm:pt modelId="{8ABF2481-B3F2-8140-8E51-A28923228A21}" type="parTrans" cxnId="{BB7DB0F9-BD3E-F14A-A28E-1806E06A4FE3}">
      <dgm:prSet/>
      <dgm:spPr/>
      <dgm:t>
        <a:bodyPr/>
        <a:lstStyle/>
        <a:p>
          <a:endParaRPr lang="it-IT"/>
        </a:p>
      </dgm:t>
    </dgm:pt>
    <dgm:pt modelId="{754C8A27-093F-824D-A75A-454DEF5CE282}" type="sibTrans" cxnId="{BB7DB0F9-BD3E-F14A-A28E-1806E06A4FE3}">
      <dgm:prSet/>
      <dgm:spPr/>
      <dgm:t>
        <a:bodyPr/>
        <a:lstStyle/>
        <a:p>
          <a:endParaRPr lang="it-IT"/>
        </a:p>
      </dgm:t>
    </dgm:pt>
    <dgm:pt modelId="{6B42F93D-3231-0844-AC23-909EBCD613B5}" type="asst">
      <dgm:prSet phldrT="[Testo]"/>
      <dgm:spPr>
        <a:solidFill>
          <a:srgbClr val="FFECFC"/>
        </a:solidFill>
        <a:ln>
          <a:solidFill>
            <a:srgbClr val="B05894"/>
          </a:solidFill>
        </a:ln>
      </dgm:spPr>
      <dgm:t>
        <a:bodyPr/>
        <a:lstStyle/>
        <a:p>
          <a:r>
            <a:rPr lang="en-SI" b="1" noProof="0" dirty="0" err="1">
              <a:solidFill>
                <a:srgbClr val="B05894"/>
              </a:solidFill>
            </a:rPr>
            <a:t>Kvalitativna</a:t>
          </a:r>
          <a:r>
            <a:rPr lang="en-SI" b="1" noProof="0" dirty="0">
              <a:solidFill>
                <a:srgbClr val="B05894"/>
              </a:solidFill>
            </a:rPr>
            <a:t> </a:t>
          </a:r>
          <a:r>
            <a:rPr lang="en-SI" b="1" noProof="0" dirty="0" err="1">
              <a:solidFill>
                <a:srgbClr val="B05894"/>
              </a:solidFill>
            </a:rPr>
            <a:t>analiza</a:t>
          </a:r>
          <a:r>
            <a:rPr lang="en-SI" b="1" noProof="0" dirty="0">
              <a:solidFill>
                <a:srgbClr val="B05894"/>
              </a:solidFill>
            </a:rPr>
            <a:t> </a:t>
          </a:r>
          <a:r>
            <a:rPr lang="en-SI" b="1" noProof="0" dirty="0" err="1">
              <a:solidFill>
                <a:srgbClr val="B05894"/>
              </a:solidFill>
            </a:rPr>
            <a:t>tveganj</a:t>
          </a:r>
          <a:endParaRPr lang="en-GB" b="1" noProof="0" dirty="0">
            <a:solidFill>
              <a:srgbClr val="B05894"/>
            </a:solidFill>
          </a:endParaRPr>
        </a:p>
      </dgm:t>
    </dgm:pt>
    <dgm:pt modelId="{66869DE5-DE12-544E-9328-20D38D405832}" type="parTrans" cxnId="{913013D1-FD21-E448-8555-E40B61B61B2C}">
      <dgm:prSet/>
      <dgm:spPr>
        <a:ln>
          <a:solidFill>
            <a:srgbClr val="B05894"/>
          </a:solidFill>
        </a:ln>
      </dgm:spPr>
      <dgm:t>
        <a:bodyPr/>
        <a:lstStyle/>
        <a:p>
          <a:endParaRPr lang="it-IT"/>
        </a:p>
      </dgm:t>
    </dgm:pt>
    <dgm:pt modelId="{5CAB65D4-9FF2-5347-AD57-6A94AB4CA6B8}" type="sibTrans" cxnId="{913013D1-FD21-E448-8555-E40B61B61B2C}">
      <dgm:prSet/>
      <dgm:spPr/>
      <dgm:t>
        <a:bodyPr/>
        <a:lstStyle/>
        <a:p>
          <a:endParaRPr lang="it-IT"/>
        </a:p>
      </dgm:t>
    </dgm:pt>
    <dgm:pt modelId="{460F0F94-6782-344B-BBCF-EE2C27988F2D}">
      <dgm:prSet phldrT="[Testo]"/>
      <dgm:spPr>
        <a:solidFill>
          <a:srgbClr val="FFECFC"/>
        </a:solidFill>
        <a:ln>
          <a:solidFill>
            <a:srgbClr val="B05894"/>
          </a:solidFill>
        </a:ln>
      </dgm:spPr>
      <dgm:t>
        <a:bodyPr/>
        <a:lstStyle/>
        <a:p>
          <a:r>
            <a:rPr lang="en-SI" b="1" noProof="0" dirty="0" err="1">
              <a:solidFill>
                <a:srgbClr val="B05894"/>
              </a:solidFill>
            </a:rPr>
            <a:t>Kvantitativna</a:t>
          </a:r>
          <a:r>
            <a:rPr lang="en-SI" b="1" noProof="0" dirty="0">
              <a:solidFill>
                <a:srgbClr val="B05894"/>
              </a:solidFill>
            </a:rPr>
            <a:t> </a:t>
          </a:r>
          <a:r>
            <a:rPr lang="en-SI" b="1" noProof="0" dirty="0" err="1">
              <a:solidFill>
                <a:srgbClr val="B05894"/>
              </a:solidFill>
            </a:rPr>
            <a:t>analiza</a:t>
          </a:r>
          <a:r>
            <a:rPr lang="en-SI" b="1" noProof="0" dirty="0">
              <a:solidFill>
                <a:srgbClr val="B05894"/>
              </a:solidFill>
            </a:rPr>
            <a:t> </a:t>
          </a:r>
          <a:r>
            <a:rPr lang="en-SI" b="1" noProof="0" dirty="0" err="1">
              <a:solidFill>
                <a:srgbClr val="B05894"/>
              </a:solidFill>
            </a:rPr>
            <a:t>tveganj</a:t>
          </a:r>
          <a:endParaRPr lang="en-GB" b="1" noProof="0" dirty="0">
            <a:solidFill>
              <a:srgbClr val="B05894"/>
            </a:solidFill>
          </a:endParaRPr>
        </a:p>
      </dgm:t>
    </dgm:pt>
    <dgm:pt modelId="{B445FA0E-34AD-4146-AFBA-B872C3C40352}" type="parTrans" cxnId="{B9418755-B706-2846-B1A3-A2B722CAAD73}">
      <dgm:prSet/>
      <dgm:spPr>
        <a:ln>
          <a:solidFill>
            <a:srgbClr val="B05894"/>
          </a:solidFill>
        </a:ln>
      </dgm:spPr>
      <dgm:t>
        <a:bodyPr/>
        <a:lstStyle/>
        <a:p>
          <a:endParaRPr lang="it-IT"/>
        </a:p>
      </dgm:t>
    </dgm:pt>
    <dgm:pt modelId="{DE93CB35-C000-9A44-8B31-5CF5BED9752F}" type="sibTrans" cxnId="{B9418755-B706-2846-B1A3-A2B722CAAD73}">
      <dgm:prSet/>
      <dgm:spPr/>
      <dgm:t>
        <a:bodyPr/>
        <a:lstStyle/>
        <a:p>
          <a:endParaRPr lang="it-IT"/>
        </a:p>
      </dgm:t>
    </dgm:pt>
    <dgm:pt modelId="{37546D27-FEE8-A144-8E45-9787C2256ECE}">
      <dgm:prSet/>
      <dgm:spPr>
        <a:solidFill>
          <a:srgbClr val="FFECFC"/>
        </a:solidFill>
        <a:ln>
          <a:solidFill>
            <a:srgbClr val="B05894"/>
          </a:solidFill>
        </a:ln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en-GB" noProof="0" dirty="0">
              <a:solidFill>
                <a:srgbClr val="B05894"/>
              </a:solidFill>
            </a:rPr>
            <a:t> </a:t>
          </a:r>
          <a:r>
            <a:rPr lang="sv-SE" noProof="0" dirty="0">
              <a:solidFill>
                <a:srgbClr val="B05894"/>
              </a:solidFill>
            </a:rPr>
            <a:t>Register tveganj </a:t>
          </a:r>
          <a:endParaRPr lang="en-SI" noProof="0" dirty="0">
            <a:solidFill>
              <a:srgbClr val="B05894"/>
            </a:solidFill>
          </a:endParaRPr>
        </a:p>
        <a:p>
          <a:pPr algn="l">
            <a:buFont typeface="Courier New" panose="02070309020205020404" pitchFamily="49" charset="0"/>
            <a:buChar char="o"/>
          </a:pPr>
          <a:r>
            <a:rPr lang="sv-SE" noProof="0" dirty="0">
              <a:solidFill>
                <a:srgbClr val="B05894"/>
              </a:solidFill>
            </a:rPr>
            <a:t>Indeks verjetnosti in vpliva Kategorizacija tveganj </a:t>
          </a:r>
          <a:endParaRPr lang="en-SI" noProof="0" dirty="0">
            <a:solidFill>
              <a:srgbClr val="B05894"/>
            </a:solidFill>
          </a:endParaRPr>
        </a:p>
        <a:p>
          <a:pPr algn="l">
            <a:buFont typeface="Courier New" panose="02070309020205020404" pitchFamily="49" charset="0"/>
            <a:buChar char="o"/>
          </a:pPr>
          <a:r>
            <a:rPr lang="sv-SE" noProof="0" dirty="0">
              <a:solidFill>
                <a:srgbClr val="B05894"/>
              </a:solidFill>
            </a:rPr>
            <a:t>Strokovna presoja</a:t>
          </a:r>
          <a:endParaRPr lang="en-GB" noProof="0" dirty="0">
            <a:solidFill>
              <a:srgbClr val="B05894"/>
            </a:solidFill>
          </a:endParaRPr>
        </a:p>
      </dgm:t>
    </dgm:pt>
    <dgm:pt modelId="{34BD2CE2-C978-0845-BE12-47E92C9736DA}" type="parTrans" cxnId="{665D3F0B-84C7-564A-9D73-51F4C8B70F48}">
      <dgm:prSet/>
      <dgm:spPr>
        <a:ln>
          <a:solidFill>
            <a:srgbClr val="B05894"/>
          </a:solidFill>
        </a:ln>
      </dgm:spPr>
      <dgm:t>
        <a:bodyPr/>
        <a:lstStyle/>
        <a:p>
          <a:endParaRPr lang="it-IT"/>
        </a:p>
      </dgm:t>
    </dgm:pt>
    <dgm:pt modelId="{44BC9F62-857E-7840-A5CA-4CD32BCEA4E2}" type="sibTrans" cxnId="{665D3F0B-84C7-564A-9D73-51F4C8B70F48}">
      <dgm:prSet/>
      <dgm:spPr/>
      <dgm:t>
        <a:bodyPr/>
        <a:lstStyle/>
        <a:p>
          <a:endParaRPr lang="it-IT"/>
        </a:p>
      </dgm:t>
    </dgm:pt>
    <dgm:pt modelId="{AF72275B-020D-4B49-B7EE-DD2CA979EE0A}">
      <dgm:prSet/>
      <dgm:spPr>
        <a:solidFill>
          <a:srgbClr val="FFECFC"/>
        </a:solidFill>
        <a:ln>
          <a:solidFill>
            <a:srgbClr val="B05894"/>
          </a:solidFill>
        </a:ln>
      </dgm:spPr>
      <dgm:t>
        <a:bodyPr/>
        <a:lstStyle/>
        <a:p>
          <a:pPr marL="285750" indent="-285750" algn="l">
            <a:buFont typeface="Courier New" panose="02070309020205020404" pitchFamily="49" charset="0"/>
            <a:buChar char="o"/>
          </a:pPr>
          <a:r>
            <a:rPr lang="en-GB" noProof="0" dirty="0">
              <a:solidFill>
                <a:srgbClr val="B05894"/>
              </a:solidFill>
            </a:rPr>
            <a:t> </a:t>
          </a:r>
          <a:r>
            <a:rPr lang="sl-SI" noProof="0" dirty="0">
              <a:solidFill>
                <a:srgbClr val="B05894"/>
              </a:solidFill>
            </a:rPr>
            <a:t>Analiza občutljivosti </a:t>
          </a:r>
          <a:endParaRPr lang="en-SI" noProof="0" dirty="0">
            <a:solidFill>
              <a:srgbClr val="B05894"/>
            </a:solidFill>
          </a:endParaRPr>
        </a:p>
        <a:p>
          <a:pPr marL="285750" indent="-285750" algn="l">
            <a:buFont typeface="Courier New" panose="02070309020205020404" pitchFamily="49" charset="0"/>
            <a:buChar char="o"/>
          </a:pPr>
          <a:r>
            <a:rPr lang="sl-SI" noProof="0" dirty="0">
              <a:solidFill>
                <a:srgbClr val="B05894"/>
              </a:solidFill>
            </a:rPr>
            <a:t>Analiza drevesa odločanja </a:t>
          </a:r>
          <a:endParaRPr lang="en-SI" noProof="0" dirty="0">
            <a:solidFill>
              <a:srgbClr val="B05894"/>
            </a:solidFill>
          </a:endParaRPr>
        </a:p>
        <a:p>
          <a:pPr marL="285750" indent="-285750" algn="l">
            <a:buFont typeface="Courier New" panose="02070309020205020404" pitchFamily="49" charset="0"/>
            <a:buChar char="o"/>
          </a:pPr>
          <a:r>
            <a:rPr lang="sl-SI" noProof="0" dirty="0">
              <a:solidFill>
                <a:srgbClr val="B05894"/>
              </a:solidFill>
            </a:rPr>
            <a:t>Analiza scenarijev </a:t>
          </a:r>
          <a:endParaRPr lang="en-SI" noProof="0" dirty="0">
            <a:solidFill>
              <a:srgbClr val="B05894"/>
            </a:solidFill>
          </a:endParaRPr>
        </a:p>
        <a:p>
          <a:pPr marL="285750" indent="-285750" algn="l">
            <a:buFont typeface="Courier New" panose="02070309020205020404" pitchFamily="49" charset="0"/>
            <a:buChar char="o"/>
          </a:pPr>
          <a:r>
            <a:rPr lang="sl-SI" noProof="0" dirty="0">
              <a:solidFill>
                <a:srgbClr val="B05894"/>
              </a:solidFill>
            </a:rPr>
            <a:t>Simulacija latinske hiper kocke</a:t>
          </a:r>
          <a:endParaRPr lang="en-SI" noProof="0" dirty="0">
            <a:solidFill>
              <a:srgbClr val="B05894"/>
            </a:solidFill>
          </a:endParaRPr>
        </a:p>
        <a:p>
          <a:pPr marL="285750" indent="-285750" algn="l">
            <a:buFont typeface="Courier New" panose="02070309020205020404" pitchFamily="49" charset="0"/>
            <a:buChar char="o"/>
          </a:pPr>
          <a:r>
            <a:rPr lang="sl-SI" noProof="0" dirty="0">
              <a:solidFill>
                <a:srgbClr val="B05894"/>
              </a:solidFill>
            </a:rPr>
            <a:t>Simulacija Monte Carlo</a:t>
          </a:r>
          <a:endParaRPr lang="en-GB" noProof="0" dirty="0">
            <a:solidFill>
              <a:srgbClr val="B05894"/>
            </a:solidFill>
          </a:endParaRPr>
        </a:p>
      </dgm:t>
    </dgm:pt>
    <dgm:pt modelId="{3C2B2CF4-EDB4-9446-B2EC-68B7B2379C1C}" type="parTrans" cxnId="{8BDA13D4-6863-954D-9847-EAA938ACC1E6}">
      <dgm:prSet/>
      <dgm:spPr>
        <a:ln>
          <a:solidFill>
            <a:srgbClr val="B05894"/>
          </a:solidFill>
        </a:ln>
      </dgm:spPr>
      <dgm:t>
        <a:bodyPr/>
        <a:lstStyle/>
        <a:p>
          <a:endParaRPr lang="it-IT"/>
        </a:p>
      </dgm:t>
    </dgm:pt>
    <dgm:pt modelId="{D52CB425-7B19-EC43-BCEA-E81D15D006F9}" type="sibTrans" cxnId="{8BDA13D4-6863-954D-9847-EAA938ACC1E6}">
      <dgm:prSet/>
      <dgm:spPr/>
      <dgm:t>
        <a:bodyPr/>
        <a:lstStyle/>
        <a:p>
          <a:endParaRPr lang="it-IT"/>
        </a:p>
      </dgm:t>
    </dgm:pt>
    <dgm:pt modelId="{07082558-ECAF-2D46-AE65-26A88DBD5040}" type="pres">
      <dgm:prSet presAssocID="{4BCDC860-0957-EE4F-A443-4D38470A0C2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BE6D236-E04F-6143-A2D7-09CC8ED76DF6}" type="pres">
      <dgm:prSet presAssocID="{EA577E05-64EF-A149-9BB6-F688012EA810}" presName="root1" presStyleCnt="0"/>
      <dgm:spPr/>
    </dgm:pt>
    <dgm:pt modelId="{0FE36CB2-E20A-8A45-9F8A-8F6E343D382C}" type="pres">
      <dgm:prSet presAssocID="{EA577E05-64EF-A149-9BB6-F688012EA810}" presName="LevelOneTextNode" presStyleLbl="node0" presStyleIdx="0" presStyleCnt="1">
        <dgm:presLayoutVars>
          <dgm:chPref val="3"/>
        </dgm:presLayoutVars>
      </dgm:prSet>
      <dgm:spPr/>
    </dgm:pt>
    <dgm:pt modelId="{D3F130F0-F027-8C4D-9E47-6A33593D4F21}" type="pres">
      <dgm:prSet presAssocID="{EA577E05-64EF-A149-9BB6-F688012EA810}" presName="level2hierChild" presStyleCnt="0"/>
      <dgm:spPr/>
    </dgm:pt>
    <dgm:pt modelId="{4E194532-0E3B-0744-91D0-9EC0AD222712}" type="pres">
      <dgm:prSet presAssocID="{66869DE5-DE12-544E-9328-20D38D405832}" presName="conn2-1" presStyleLbl="parChTrans1D2" presStyleIdx="0" presStyleCnt="2"/>
      <dgm:spPr/>
    </dgm:pt>
    <dgm:pt modelId="{9015A1E6-0F18-CB4B-A1D1-8816ACD0708B}" type="pres">
      <dgm:prSet presAssocID="{66869DE5-DE12-544E-9328-20D38D405832}" presName="connTx" presStyleLbl="parChTrans1D2" presStyleIdx="0" presStyleCnt="2"/>
      <dgm:spPr/>
    </dgm:pt>
    <dgm:pt modelId="{05CF24EF-99A1-E247-B7FE-4165CC6E5A7C}" type="pres">
      <dgm:prSet presAssocID="{6B42F93D-3231-0844-AC23-909EBCD613B5}" presName="root2" presStyleCnt="0"/>
      <dgm:spPr/>
    </dgm:pt>
    <dgm:pt modelId="{E805AD18-37B8-E74F-9105-66A1CFC7F79F}" type="pres">
      <dgm:prSet presAssocID="{6B42F93D-3231-0844-AC23-909EBCD613B5}" presName="LevelTwoTextNode" presStyleLbl="asst1" presStyleIdx="0" presStyleCnt="1">
        <dgm:presLayoutVars>
          <dgm:chPref val="3"/>
        </dgm:presLayoutVars>
      </dgm:prSet>
      <dgm:spPr/>
    </dgm:pt>
    <dgm:pt modelId="{5EE6B633-A08A-5146-AC0D-1CC09F6DF2CD}" type="pres">
      <dgm:prSet presAssocID="{6B42F93D-3231-0844-AC23-909EBCD613B5}" presName="level3hierChild" presStyleCnt="0"/>
      <dgm:spPr/>
    </dgm:pt>
    <dgm:pt modelId="{43B09A19-EBFE-1043-B32E-4E183A28363C}" type="pres">
      <dgm:prSet presAssocID="{34BD2CE2-C978-0845-BE12-47E92C9736DA}" presName="conn2-1" presStyleLbl="parChTrans1D3" presStyleIdx="0" presStyleCnt="2"/>
      <dgm:spPr/>
    </dgm:pt>
    <dgm:pt modelId="{3BBBF1D0-ABFA-6945-95C2-F510086902D3}" type="pres">
      <dgm:prSet presAssocID="{34BD2CE2-C978-0845-BE12-47E92C9736DA}" presName="connTx" presStyleLbl="parChTrans1D3" presStyleIdx="0" presStyleCnt="2"/>
      <dgm:spPr/>
    </dgm:pt>
    <dgm:pt modelId="{4623B9FD-220B-B345-BD40-B5AC9CD231D2}" type="pres">
      <dgm:prSet presAssocID="{37546D27-FEE8-A144-8E45-9787C2256ECE}" presName="root2" presStyleCnt="0"/>
      <dgm:spPr/>
    </dgm:pt>
    <dgm:pt modelId="{37312166-3FE7-8741-A490-FED22DA5543D}" type="pres">
      <dgm:prSet presAssocID="{37546D27-FEE8-A144-8E45-9787C2256ECE}" presName="LevelTwoTextNode" presStyleLbl="node3" presStyleIdx="0" presStyleCnt="2" custScaleY="184506">
        <dgm:presLayoutVars>
          <dgm:chPref val="3"/>
        </dgm:presLayoutVars>
      </dgm:prSet>
      <dgm:spPr/>
    </dgm:pt>
    <dgm:pt modelId="{B5CECE47-FF6F-6A43-8135-D557605DA7D9}" type="pres">
      <dgm:prSet presAssocID="{37546D27-FEE8-A144-8E45-9787C2256ECE}" presName="level3hierChild" presStyleCnt="0"/>
      <dgm:spPr/>
    </dgm:pt>
    <dgm:pt modelId="{7D48F4D1-1354-4E4A-BA95-09A3BE01978D}" type="pres">
      <dgm:prSet presAssocID="{B445FA0E-34AD-4146-AFBA-B872C3C40352}" presName="conn2-1" presStyleLbl="parChTrans1D2" presStyleIdx="1" presStyleCnt="2"/>
      <dgm:spPr/>
    </dgm:pt>
    <dgm:pt modelId="{4E5A913C-752F-B74E-99D6-7867FBE026BE}" type="pres">
      <dgm:prSet presAssocID="{B445FA0E-34AD-4146-AFBA-B872C3C40352}" presName="connTx" presStyleLbl="parChTrans1D2" presStyleIdx="1" presStyleCnt="2"/>
      <dgm:spPr/>
    </dgm:pt>
    <dgm:pt modelId="{4238617A-C0A9-564C-9881-B28497EA2227}" type="pres">
      <dgm:prSet presAssocID="{460F0F94-6782-344B-BBCF-EE2C27988F2D}" presName="root2" presStyleCnt="0"/>
      <dgm:spPr/>
    </dgm:pt>
    <dgm:pt modelId="{BE5A2455-6704-F74D-899A-EE31A058EFE9}" type="pres">
      <dgm:prSet presAssocID="{460F0F94-6782-344B-BBCF-EE2C27988F2D}" presName="LevelTwoTextNode" presStyleLbl="node2" presStyleIdx="0" presStyleCnt="1">
        <dgm:presLayoutVars>
          <dgm:chPref val="3"/>
        </dgm:presLayoutVars>
      </dgm:prSet>
      <dgm:spPr/>
    </dgm:pt>
    <dgm:pt modelId="{2DC66267-61DA-F342-8561-69BB70B332DA}" type="pres">
      <dgm:prSet presAssocID="{460F0F94-6782-344B-BBCF-EE2C27988F2D}" presName="level3hierChild" presStyleCnt="0"/>
      <dgm:spPr/>
    </dgm:pt>
    <dgm:pt modelId="{10639A9B-1790-3E4C-9BB9-AC725F91A3B8}" type="pres">
      <dgm:prSet presAssocID="{3C2B2CF4-EDB4-9446-B2EC-68B7B2379C1C}" presName="conn2-1" presStyleLbl="parChTrans1D3" presStyleIdx="1" presStyleCnt="2"/>
      <dgm:spPr/>
    </dgm:pt>
    <dgm:pt modelId="{768B65FB-868C-0F47-BF2A-03AA00D3FC8B}" type="pres">
      <dgm:prSet presAssocID="{3C2B2CF4-EDB4-9446-B2EC-68B7B2379C1C}" presName="connTx" presStyleLbl="parChTrans1D3" presStyleIdx="1" presStyleCnt="2"/>
      <dgm:spPr/>
    </dgm:pt>
    <dgm:pt modelId="{05B21718-F10D-974F-9700-180E3E3E88B4}" type="pres">
      <dgm:prSet presAssocID="{AF72275B-020D-4B49-B7EE-DD2CA979EE0A}" presName="root2" presStyleCnt="0"/>
      <dgm:spPr/>
    </dgm:pt>
    <dgm:pt modelId="{44B337A7-ACC2-6142-90DE-065BAC7F96E0}" type="pres">
      <dgm:prSet presAssocID="{AF72275B-020D-4B49-B7EE-DD2CA979EE0A}" presName="LevelTwoTextNode" presStyleLbl="node3" presStyleIdx="1" presStyleCnt="2" custScaleY="203800">
        <dgm:presLayoutVars>
          <dgm:chPref val="3"/>
        </dgm:presLayoutVars>
      </dgm:prSet>
      <dgm:spPr/>
    </dgm:pt>
    <dgm:pt modelId="{3A98BD18-4CD0-DB40-9A97-63E3E5BCC987}" type="pres">
      <dgm:prSet presAssocID="{AF72275B-020D-4B49-B7EE-DD2CA979EE0A}" presName="level3hierChild" presStyleCnt="0"/>
      <dgm:spPr/>
    </dgm:pt>
  </dgm:ptLst>
  <dgm:cxnLst>
    <dgm:cxn modelId="{665D3F0B-84C7-564A-9D73-51F4C8B70F48}" srcId="{6B42F93D-3231-0844-AC23-909EBCD613B5}" destId="{37546D27-FEE8-A144-8E45-9787C2256ECE}" srcOrd="0" destOrd="0" parTransId="{34BD2CE2-C978-0845-BE12-47E92C9736DA}" sibTransId="{44BC9F62-857E-7840-A5CA-4CD32BCEA4E2}"/>
    <dgm:cxn modelId="{58F1451B-DBD6-E64F-9C8B-0C41910F82A0}" type="presOf" srcId="{34BD2CE2-C978-0845-BE12-47E92C9736DA}" destId="{43B09A19-EBFE-1043-B32E-4E183A28363C}" srcOrd="0" destOrd="0" presId="urn:microsoft.com/office/officeart/2008/layout/HorizontalMultiLevelHierarchy"/>
    <dgm:cxn modelId="{1FE5DA1D-D65D-DC4F-BD9C-18D8E6316067}" type="presOf" srcId="{3C2B2CF4-EDB4-9446-B2EC-68B7B2379C1C}" destId="{768B65FB-868C-0F47-BF2A-03AA00D3FC8B}" srcOrd="1" destOrd="0" presId="urn:microsoft.com/office/officeart/2008/layout/HorizontalMultiLevelHierarchy"/>
    <dgm:cxn modelId="{33058C1E-E023-3140-879A-80C68A6C85D3}" type="presOf" srcId="{6B42F93D-3231-0844-AC23-909EBCD613B5}" destId="{E805AD18-37B8-E74F-9105-66A1CFC7F79F}" srcOrd="0" destOrd="0" presId="urn:microsoft.com/office/officeart/2008/layout/HorizontalMultiLevelHierarchy"/>
    <dgm:cxn modelId="{388C362A-DCE8-D34F-A6A5-B992C1CD70AF}" type="presOf" srcId="{EA577E05-64EF-A149-9BB6-F688012EA810}" destId="{0FE36CB2-E20A-8A45-9F8A-8F6E343D382C}" srcOrd="0" destOrd="0" presId="urn:microsoft.com/office/officeart/2008/layout/HorizontalMultiLevelHierarchy"/>
    <dgm:cxn modelId="{8BB70C68-48F2-3E4C-AE0C-CBAEC36FE626}" type="presOf" srcId="{B445FA0E-34AD-4146-AFBA-B872C3C40352}" destId="{4E5A913C-752F-B74E-99D6-7867FBE026BE}" srcOrd="1" destOrd="0" presId="urn:microsoft.com/office/officeart/2008/layout/HorizontalMultiLevelHierarchy"/>
    <dgm:cxn modelId="{7C8A7771-C325-BF45-91EC-1B7B0CFD4093}" type="presOf" srcId="{AF72275B-020D-4B49-B7EE-DD2CA979EE0A}" destId="{44B337A7-ACC2-6142-90DE-065BAC7F96E0}" srcOrd="0" destOrd="0" presId="urn:microsoft.com/office/officeart/2008/layout/HorizontalMultiLevelHierarchy"/>
    <dgm:cxn modelId="{B9418755-B706-2846-B1A3-A2B722CAAD73}" srcId="{EA577E05-64EF-A149-9BB6-F688012EA810}" destId="{460F0F94-6782-344B-BBCF-EE2C27988F2D}" srcOrd="1" destOrd="0" parTransId="{B445FA0E-34AD-4146-AFBA-B872C3C40352}" sibTransId="{DE93CB35-C000-9A44-8B31-5CF5BED9752F}"/>
    <dgm:cxn modelId="{B4D33590-652D-A345-ACCB-1ABB9BAB087C}" type="presOf" srcId="{66869DE5-DE12-544E-9328-20D38D405832}" destId="{9015A1E6-0F18-CB4B-A1D1-8816ACD0708B}" srcOrd="1" destOrd="0" presId="urn:microsoft.com/office/officeart/2008/layout/HorizontalMultiLevelHierarchy"/>
    <dgm:cxn modelId="{57E4EE90-5CBA-224B-8614-BF84EED341AE}" type="presOf" srcId="{460F0F94-6782-344B-BBCF-EE2C27988F2D}" destId="{BE5A2455-6704-F74D-899A-EE31A058EFE9}" srcOrd="0" destOrd="0" presId="urn:microsoft.com/office/officeart/2008/layout/HorizontalMultiLevelHierarchy"/>
    <dgm:cxn modelId="{5E362D94-67AF-DE42-97D2-3B35EE1D305F}" type="presOf" srcId="{66869DE5-DE12-544E-9328-20D38D405832}" destId="{4E194532-0E3B-0744-91D0-9EC0AD222712}" srcOrd="0" destOrd="0" presId="urn:microsoft.com/office/officeart/2008/layout/HorizontalMultiLevelHierarchy"/>
    <dgm:cxn modelId="{2F839CAA-D637-4C49-A127-3A42F01B4B12}" type="presOf" srcId="{3C2B2CF4-EDB4-9446-B2EC-68B7B2379C1C}" destId="{10639A9B-1790-3E4C-9BB9-AC725F91A3B8}" srcOrd="0" destOrd="0" presId="urn:microsoft.com/office/officeart/2008/layout/HorizontalMultiLevelHierarchy"/>
    <dgm:cxn modelId="{913013D1-FD21-E448-8555-E40B61B61B2C}" srcId="{EA577E05-64EF-A149-9BB6-F688012EA810}" destId="{6B42F93D-3231-0844-AC23-909EBCD613B5}" srcOrd="0" destOrd="0" parTransId="{66869DE5-DE12-544E-9328-20D38D405832}" sibTransId="{5CAB65D4-9FF2-5347-AD57-6A94AB4CA6B8}"/>
    <dgm:cxn modelId="{8BDA13D4-6863-954D-9847-EAA938ACC1E6}" srcId="{460F0F94-6782-344B-BBCF-EE2C27988F2D}" destId="{AF72275B-020D-4B49-B7EE-DD2CA979EE0A}" srcOrd="0" destOrd="0" parTransId="{3C2B2CF4-EDB4-9446-B2EC-68B7B2379C1C}" sibTransId="{D52CB425-7B19-EC43-BCEA-E81D15D006F9}"/>
    <dgm:cxn modelId="{35822FEC-B09E-9541-8921-205522EC3776}" type="presOf" srcId="{34BD2CE2-C978-0845-BE12-47E92C9736DA}" destId="{3BBBF1D0-ABFA-6945-95C2-F510086902D3}" srcOrd="1" destOrd="0" presId="urn:microsoft.com/office/officeart/2008/layout/HorizontalMultiLevelHierarchy"/>
    <dgm:cxn modelId="{989A91F1-5955-A644-9984-CA2353D84E36}" type="presOf" srcId="{B445FA0E-34AD-4146-AFBA-B872C3C40352}" destId="{7D48F4D1-1354-4E4A-BA95-09A3BE01978D}" srcOrd="0" destOrd="0" presId="urn:microsoft.com/office/officeart/2008/layout/HorizontalMultiLevelHierarchy"/>
    <dgm:cxn modelId="{AC8534F6-3756-BE41-80CD-42AEEE981640}" type="presOf" srcId="{37546D27-FEE8-A144-8E45-9787C2256ECE}" destId="{37312166-3FE7-8741-A490-FED22DA5543D}" srcOrd="0" destOrd="0" presId="urn:microsoft.com/office/officeart/2008/layout/HorizontalMultiLevelHierarchy"/>
    <dgm:cxn modelId="{BAF19EF8-F1F5-F34A-9615-E077328312E2}" type="presOf" srcId="{4BCDC860-0957-EE4F-A443-4D38470A0C2B}" destId="{07082558-ECAF-2D46-AE65-26A88DBD5040}" srcOrd="0" destOrd="0" presId="urn:microsoft.com/office/officeart/2008/layout/HorizontalMultiLevelHierarchy"/>
    <dgm:cxn modelId="{BB7DB0F9-BD3E-F14A-A28E-1806E06A4FE3}" srcId="{4BCDC860-0957-EE4F-A443-4D38470A0C2B}" destId="{EA577E05-64EF-A149-9BB6-F688012EA810}" srcOrd="0" destOrd="0" parTransId="{8ABF2481-B3F2-8140-8E51-A28923228A21}" sibTransId="{754C8A27-093F-824D-A75A-454DEF5CE282}"/>
    <dgm:cxn modelId="{9BFA900B-6292-914F-B0B3-A2244E26C795}" type="presParOf" srcId="{07082558-ECAF-2D46-AE65-26A88DBD5040}" destId="{3BE6D236-E04F-6143-A2D7-09CC8ED76DF6}" srcOrd="0" destOrd="0" presId="urn:microsoft.com/office/officeart/2008/layout/HorizontalMultiLevelHierarchy"/>
    <dgm:cxn modelId="{23CF0340-95CD-2A45-848B-9F82F75127E4}" type="presParOf" srcId="{3BE6D236-E04F-6143-A2D7-09CC8ED76DF6}" destId="{0FE36CB2-E20A-8A45-9F8A-8F6E343D382C}" srcOrd="0" destOrd="0" presId="urn:microsoft.com/office/officeart/2008/layout/HorizontalMultiLevelHierarchy"/>
    <dgm:cxn modelId="{87BC9616-3634-D548-AFD2-098C72519B11}" type="presParOf" srcId="{3BE6D236-E04F-6143-A2D7-09CC8ED76DF6}" destId="{D3F130F0-F027-8C4D-9E47-6A33593D4F21}" srcOrd="1" destOrd="0" presId="urn:microsoft.com/office/officeart/2008/layout/HorizontalMultiLevelHierarchy"/>
    <dgm:cxn modelId="{4AA799C0-1B0C-5F4F-A50C-4DD975BD8933}" type="presParOf" srcId="{D3F130F0-F027-8C4D-9E47-6A33593D4F21}" destId="{4E194532-0E3B-0744-91D0-9EC0AD222712}" srcOrd="0" destOrd="0" presId="urn:microsoft.com/office/officeart/2008/layout/HorizontalMultiLevelHierarchy"/>
    <dgm:cxn modelId="{14FF9963-D1FC-7847-8D9C-FA4BBE45815A}" type="presParOf" srcId="{4E194532-0E3B-0744-91D0-9EC0AD222712}" destId="{9015A1E6-0F18-CB4B-A1D1-8816ACD0708B}" srcOrd="0" destOrd="0" presId="urn:microsoft.com/office/officeart/2008/layout/HorizontalMultiLevelHierarchy"/>
    <dgm:cxn modelId="{4A85C6A5-EDD1-E941-8575-F456032CDF5C}" type="presParOf" srcId="{D3F130F0-F027-8C4D-9E47-6A33593D4F21}" destId="{05CF24EF-99A1-E247-B7FE-4165CC6E5A7C}" srcOrd="1" destOrd="0" presId="urn:microsoft.com/office/officeart/2008/layout/HorizontalMultiLevelHierarchy"/>
    <dgm:cxn modelId="{7355D651-A0C5-BB4B-8EBE-39EAA112A7AB}" type="presParOf" srcId="{05CF24EF-99A1-E247-B7FE-4165CC6E5A7C}" destId="{E805AD18-37B8-E74F-9105-66A1CFC7F79F}" srcOrd="0" destOrd="0" presId="urn:microsoft.com/office/officeart/2008/layout/HorizontalMultiLevelHierarchy"/>
    <dgm:cxn modelId="{FC33C30F-954E-914A-BFAB-AF0160CCF7DB}" type="presParOf" srcId="{05CF24EF-99A1-E247-B7FE-4165CC6E5A7C}" destId="{5EE6B633-A08A-5146-AC0D-1CC09F6DF2CD}" srcOrd="1" destOrd="0" presId="urn:microsoft.com/office/officeart/2008/layout/HorizontalMultiLevelHierarchy"/>
    <dgm:cxn modelId="{9EB04D49-0C48-AB4F-8771-9B811EEE02EC}" type="presParOf" srcId="{5EE6B633-A08A-5146-AC0D-1CC09F6DF2CD}" destId="{43B09A19-EBFE-1043-B32E-4E183A28363C}" srcOrd="0" destOrd="0" presId="urn:microsoft.com/office/officeart/2008/layout/HorizontalMultiLevelHierarchy"/>
    <dgm:cxn modelId="{F49AB55A-C641-E240-8463-D80132720910}" type="presParOf" srcId="{43B09A19-EBFE-1043-B32E-4E183A28363C}" destId="{3BBBF1D0-ABFA-6945-95C2-F510086902D3}" srcOrd="0" destOrd="0" presId="urn:microsoft.com/office/officeart/2008/layout/HorizontalMultiLevelHierarchy"/>
    <dgm:cxn modelId="{15F2195F-0AA4-AC4A-A786-2F57F921A800}" type="presParOf" srcId="{5EE6B633-A08A-5146-AC0D-1CC09F6DF2CD}" destId="{4623B9FD-220B-B345-BD40-B5AC9CD231D2}" srcOrd="1" destOrd="0" presId="urn:microsoft.com/office/officeart/2008/layout/HorizontalMultiLevelHierarchy"/>
    <dgm:cxn modelId="{3FFAF355-8C58-F34F-AA31-DBEE260EFDBC}" type="presParOf" srcId="{4623B9FD-220B-B345-BD40-B5AC9CD231D2}" destId="{37312166-3FE7-8741-A490-FED22DA5543D}" srcOrd="0" destOrd="0" presId="urn:microsoft.com/office/officeart/2008/layout/HorizontalMultiLevelHierarchy"/>
    <dgm:cxn modelId="{A26C6365-4FE8-EB46-98B6-17F02B079B19}" type="presParOf" srcId="{4623B9FD-220B-B345-BD40-B5AC9CD231D2}" destId="{B5CECE47-FF6F-6A43-8135-D557605DA7D9}" srcOrd="1" destOrd="0" presId="urn:microsoft.com/office/officeart/2008/layout/HorizontalMultiLevelHierarchy"/>
    <dgm:cxn modelId="{911ED9E8-2744-5845-BAEF-DA044172E72E}" type="presParOf" srcId="{D3F130F0-F027-8C4D-9E47-6A33593D4F21}" destId="{7D48F4D1-1354-4E4A-BA95-09A3BE01978D}" srcOrd="2" destOrd="0" presId="urn:microsoft.com/office/officeart/2008/layout/HorizontalMultiLevelHierarchy"/>
    <dgm:cxn modelId="{BF51F8EE-CA1A-504F-9AE9-83957667C070}" type="presParOf" srcId="{7D48F4D1-1354-4E4A-BA95-09A3BE01978D}" destId="{4E5A913C-752F-B74E-99D6-7867FBE026BE}" srcOrd="0" destOrd="0" presId="urn:microsoft.com/office/officeart/2008/layout/HorizontalMultiLevelHierarchy"/>
    <dgm:cxn modelId="{189FB3AC-2DF2-164A-8E5A-6C13A44CF791}" type="presParOf" srcId="{D3F130F0-F027-8C4D-9E47-6A33593D4F21}" destId="{4238617A-C0A9-564C-9881-B28497EA2227}" srcOrd="3" destOrd="0" presId="urn:microsoft.com/office/officeart/2008/layout/HorizontalMultiLevelHierarchy"/>
    <dgm:cxn modelId="{4597CCDF-441C-6948-BAE4-5E9915831F6F}" type="presParOf" srcId="{4238617A-C0A9-564C-9881-B28497EA2227}" destId="{BE5A2455-6704-F74D-899A-EE31A058EFE9}" srcOrd="0" destOrd="0" presId="urn:microsoft.com/office/officeart/2008/layout/HorizontalMultiLevelHierarchy"/>
    <dgm:cxn modelId="{7A686A0C-4493-6148-ADFE-C4ACAC274EB4}" type="presParOf" srcId="{4238617A-C0A9-564C-9881-B28497EA2227}" destId="{2DC66267-61DA-F342-8561-69BB70B332DA}" srcOrd="1" destOrd="0" presId="urn:microsoft.com/office/officeart/2008/layout/HorizontalMultiLevelHierarchy"/>
    <dgm:cxn modelId="{94A5DE38-8319-E149-8EE7-2B7AC2FDFFE7}" type="presParOf" srcId="{2DC66267-61DA-F342-8561-69BB70B332DA}" destId="{10639A9B-1790-3E4C-9BB9-AC725F91A3B8}" srcOrd="0" destOrd="0" presId="urn:microsoft.com/office/officeart/2008/layout/HorizontalMultiLevelHierarchy"/>
    <dgm:cxn modelId="{812AC754-3916-A043-9B5D-EEEDC12011E6}" type="presParOf" srcId="{10639A9B-1790-3E4C-9BB9-AC725F91A3B8}" destId="{768B65FB-868C-0F47-BF2A-03AA00D3FC8B}" srcOrd="0" destOrd="0" presId="urn:microsoft.com/office/officeart/2008/layout/HorizontalMultiLevelHierarchy"/>
    <dgm:cxn modelId="{C289D7DA-EA71-8647-A0BA-1C6171DFEA0A}" type="presParOf" srcId="{2DC66267-61DA-F342-8561-69BB70B332DA}" destId="{05B21718-F10D-974F-9700-180E3E3E88B4}" srcOrd="1" destOrd="0" presId="urn:microsoft.com/office/officeart/2008/layout/HorizontalMultiLevelHierarchy"/>
    <dgm:cxn modelId="{58A234F9-35AE-9741-86FE-37C42CD62F54}" type="presParOf" srcId="{05B21718-F10D-974F-9700-180E3E3E88B4}" destId="{44B337A7-ACC2-6142-90DE-065BAC7F96E0}" srcOrd="0" destOrd="0" presId="urn:microsoft.com/office/officeart/2008/layout/HorizontalMultiLevelHierarchy"/>
    <dgm:cxn modelId="{C2AEF1B1-9E02-A445-A7B0-7D97480FDDB1}" type="presParOf" srcId="{05B21718-F10D-974F-9700-180E3E3E88B4}" destId="{3A98BD18-4CD0-DB40-9A97-63E3E5BCC98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E57F6F-AAED-4B75-B840-D6F328661C2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9E78CE0-9FD1-41E4-AA18-EB8ACA5E7243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CFC"/>
        </a:solidFill>
        <a:ln w="57150">
          <a:solidFill>
            <a:srgbClr val="B05894"/>
          </a:solidFill>
        </a:ln>
      </dgm:spPr>
      <dgm:t>
        <a:bodyPr/>
        <a:lstStyle/>
        <a:p>
          <a:pPr algn="just"/>
          <a:r>
            <a:rPr lang="sl-SI" sz="24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Lestvica je običajno ocenjena od nič do ena. Če je verjetnost pojava tveganja v projektu 0,5, je verjetnost pojava 50 %.</a:t>
          </a:r>
          <a:endParaRPr lang="en-US" sz="2400" b="1" dirty="0">
            <a:solidFill>
              <a:srgbClr val="B05894"/>
            </a:solidFill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E2C9E6A1-4B9B-4664-8190-EDD7EE439F5A}" type="parTrans" cxnId="{4DADC24A-9385-4E34-8E81-05F4DA0405AE}">
      <dgm:prSet/>
      <dgm:spPr/>
      <dgm:t>
        <a:bodyPr/>
        <a:lstStyle/>
        <a:p>
          <a:endParaRPr lang="es-ES"/>
        </a:p>
      </dgm:t>
    </dgm:pt>
    <dgm:pt modelId="{0073AA99-A9E4-4984-98E6-B6B5CC98A412}" type="sibTrans" cxnId="{4DADC24A-9385-4E34-8E81-05F4DA0405AE}">
      <dgm:prSet/>
      <dgm:spPr>
        <a:solidFill>
          <a:srgbClr val="B05894"/>
        </a:solidFill>
        <a:ln>
          <a:solidFill>
            <a:srgbClr val="B05894"/>
          </a:solidFill>
        </a:ln>
      </dgm:spPr>
      <dgm:t>
        <a:bodyPr/>
        <a:lstStyle/>
        <a:p>
          <a:endParaRPr lang="es-ES"/>
        </a:p>
      </dgm:t>
    </dgm:pt>
    <dgm:pt modelId="{86D96DDC-2FE0-4BB0-B39C-6F2A05DE17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CFC"/>
        </a:solidFill>
        <a:ln w="57150">
          <a:solidFill>
            <a:srgbClr val="B05894"/>
          </a:solidFill>
        </a:ln>
      </dgm:spPr>
      <dgm:t>
        <a:bodyPr/>
        <a:lstStyle/>
        <a:p>
          <a:pPr algn="just"/>
          <a:r>
            <a:rPr lang="sl-SI" sz="24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Obstaja tudi lestvica učinkov, ki se giblje od ena do pet, pri čemer pet pomeni največji vpliv na projekt. Tveganje se nato razvrsti na podlagi vira ali učinka.</a:t>
          </a:r>
          <a:endParaRPr lang="es-ES" sz="2400" dirty="0"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DBD1EC87-9594-4DA3-8CB2-F59508D1B3AE}" type="parTrans" cxnId="{AD887FBD-6AD0-4DD3-AD57-352139076740}">
      <dgm:prSet/>
      <dgm:spPr/>
      <dgm:t>
        <a:bodyPr/>
        <a:lstStyle/>
        <a:p>
          <a:endParaRPr lang="es-ES"/>
        </a:p>
      </dgm:t>
    </dgm:pt>
    <dgm:pt modelId="{0BF53317-55E5-4F5B-A7DE-7BC14E7CC540}" type="sibTrans" cxnId="{AD887FBD-6AD0-4DD3-AD57-352139076740}">
      <dgm:prSet/>
      <dgm:spPr>
        <a:solidFill>
          <a:srgbClr val="B05894"/>
        </a:solidFill>
      </dgm:spPr>
      <dgm:t>
        <a:bodyPr/>
        <a:lstStyle/>
        <a:p>
          <a:endParaRPr lang="es-ES"/>
        </a:p>
      </dgm:t>
    </dgm:pt>
    <dgm:pt modelId="{86A31A94-5B2A-49EB-A576-7E8090B575F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CFC"/>
        </a:solidFill>
        <a:ln w="57150">
          <a:solidFill>
            <a:srgbClr val="B05894"/>
          </a:solidFill>
        </a:ln>
      </dgm:spPr>
      <dgm:t>
        <a:bodyPr/>
        <a:lstStyle/>
        <a:p>
          <a:pPr algn="just"/>
          <a:r>
            <a:rPr lang="sl-SI" sz="24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Ko so tveganja opredeljena in preučena, se za vsako tveganje določi lastnik tveganja, ki je član projektne skupine. Ta je odgovoren za razvoj in izvajanje strategije odzivanja na tveganja.</a:t>
          </a:r>
          <a:endParaRPr lang="es-ES" sz="2400" dirty="0"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2358F6D7-6B34-41FD-8F7C-A1A77D348F90}" type="parTrans" cxnId="{D05367AA-53DC-4BAE-8CC5-8AA4345D5A5D}">
      <dgm:prSet/>
      <dgm:spPr/>
      <dgm:t>
        <a:bodyPr/>
        <a:lstStyle/>
        <a:p>
          <a:endParaRPr lang="es-ES"/>
        </a:p>
      </dgm:t>
    </dgm:pt>
    <dgm:pt modelId="{D9F1E1AA-A467-4BFC-A480-E2032BA2B717}" type="sibTrans" cxnId="{D05367AA-53DC-4BAE-8CC5-8AA4345D5A5D}">
      <dgm:prSet/>
      <dgm:spPr/>
      <dgm:t>
        <a:bodyPr/>
        <a:lstStyle/>
        <a:p>
          <a:endParaRPr lang="es-ES"/>
        </a:p>
      </dgm:t>
    </dgm:pt>
    <dgm:pt modelId="{4DFE7E00-A47F-49FC-91E1-BB7CB0C16E56}" type="pres">
      <dgm:prSet presAssocID="{4CE57F6F-AAED-4B75-B840-D6F328661C27}" presName="Name0" presStyleCnt="0">
        <dgm:presLayoutVars>
          <dgm:dir/>
          <dgm:resizeHandles val="exact"/>
        </dgm:presLayoutVars>
      </dgm:prSet>
      <dgm:spPr/>
    </dgm:pt>
    <dgm:pt modelId="{23A3B403-C726-4FE3-A14D-29D9FF92263D}" type="pres">
      <dgm:prSet presAssocID="{09E78CE0-9FD1-41E4-AA18-EB8ACA5E7243}" presName="node" presStyleLbl="node1" presStyleIdx="0" presStyleCnt="3">
        <dgm:presLayoutVars>
          <dgm:bulletEnabled val="1"/>
        </dgm:presLayoutVars>
      </dgm:prSet>
      <dgm:spPr/>
    </dgm:pt>
    <dgm:pt modelId="{E0635291-D360-49D1-8F66-0842B49DB0E8}" type="pres">
      <dgm:prSet presAssocID="{0073AA99-A9E4-4984-98E6-B6B5CC98A412}" presName="sibTrans" presStyleLbl="sibTrans2D1" presStyleIdx="0" presStyleCnt="2"/>
      <dgm:spPr/>
    </dgm:pt>
    <dgm:pt modelId="{AE435808-9304-4FF1-9C2D-D1CDE6842402}" type="pres">
      <dgm:prSet presAssocID="{0073AA99-A9E4-4984-98E6-B6B5CC98A412}" presName="connectorText" presStyleLbl="sibTrans2D1" presStyleIdx="0" presStyleCnt="2"/>
      <dgm:spPr/>
    </dgm:pt>
    <dgm:pt modelId="{46D94E1A-E88F-4CA7-A1C0-34F9A7100CDF}" type="pres">
      <dgm:prSet presAssocID="{86D96DDC-2FE0-4BB0-B39C-6F2A05DE171B}" presName="node" presStyleLbl="node1" presStyleIdx="1" presStyleCnt="3">
        <dgm:presLayoutVars>
          <dgm:bulletEnabled val="1"/>
        </dgm:presLayoutVars>
      </dgm:prSet>
      <dgm:spPr/>
    </dgm:pt>
    <dgm:pt modelId="{1F6D2F64-A37D-4E46-8B9D-919591EF6642}" type="pres">
      <dgm:prSet presAssocID="{0BF53317-55E5-4F5B-A7DE-7BC14E7CC540}" presName="sibTrans" presStyleLbl="sibTrans2D1" presStyleIdx="1" presStyleCnt="2"/>
      <dgm:spPr/>
    </dgm:pt>
    <dgm:pt modelId="{31A01A24-1611-4FAD-BBC3-C078A4F9AC52}" type="pres">
      <dgm:prSet presAssocID="{0BF53317-55E5-4F5B-A7DE-7BC14E7CC540}" presName="connectorText" presStyleLbl="sibTrans2D1" presStyleIdx="1" presStyleCnt="2"/>
      <dgm:spPr/>
    </dgm:pt>
    <dgm:pt modelId="{BB69795B-AE06-4446-B893-D8A499236D0D}" type="pres">
      <dgm:prSet presAssocID="{86A31A94-5B2A-49EB-A576-7E8090B575F7}" presName="node" presStyleLbl="node1" presStyleIdx="2" presStyleCnt="3">
        <dgm:presLayoutVars>
          <dgm:bulletEnabled val="1"/>
        </dgm:presLayoutVars>
      </dgm:prSet>
      <dgm:spPr/>
    </dgm:pt>
  </dgm:ptLst>
  <dgm:cxnLst>
    <dgm:cxn modelId="{A8130308-8927-4DB3-8261-34BE83317112}" type="presOf" srcId="{86D96DDC-2FE0-4BB0-B39C-6F2A05DE171B}" destId="{46D94E1A-E88F-4CA7-A1C0-34F9A7100CDF}" srcOrd="0" destOrd="0" presId="urn:microsoft.com/office/officeart/2005/8/layout/process1"/>
    <dgm:cxn modelId="{86F78A1C-8885-4E09-9E7C-9EE92B473CBE}" type="presOf" srcId="{0073AA99-A9E4-4984-98E6-B6B5CC98A412}" destId="{E0635291-D360-49D1-8F66-0842B49DB0E8}" srcOrd="0" destOrd="0" presId="urn:microsoft.com/office/officeart/2005/8/layout/process1"/>
    <dgm:cxn modelId="{A5B7271E-8E25-41A2-B787-FF1A54315BC3}" type="presOf" srcId="{0073AA99-A9E4-4984-98E6-B6B5CC98A412}" destId="{AE435808-9304-4FF1-9C2D-D1CDE6842402}" srcOrd="1" destOrd="0" presId="urn:microsoft.com/office/officeart/2005/8/layout/process1"/>
    <dgm:cxn modelId="{4DADC24A-9385-4E34-8E81-05F4DA0405AE}" srcId="{4CE57F6F-AAED-4B75-B840-D6F328661C27}" destId="{09E78CE0-9FD1-41E4-AA18-EB8ACA5E7243}" srcOrd="0" destOrd="0" parTransId="{E2C9E6A1-4B9B-4664-8190-EDD7EE439F5A}" sibTransId="{0073AA99-A9E4-4984-98E6-B6B5CC98A412}"/>
    <dgm:cxn modelId="{1510336C-84DB-4B18-8216-6C0F3C774B51}" type="presOf" srcId="{0BF53317-55E5-4F5B-A7DE-7BC14E7CC540}" destId="{1F6D2F64-A37D-4E46-8B9D-919591EF6642}" srcOrd="0" destOrd="0" presId="urn:microsoft.com/office/officeart/2005/8/layout/process1"/>
    <dgm:cxn modelId="{C6F6A859-0CFF-4923-95E2-0D34DEAC4343}" type="presOf" srcId="{4CE57F6F-AAED-4B75-B840-D6F328661C27}" destId="{4DFE7E00-A47F-49FC-91E1-BB7CB0C16E56}" srcOrd="0" destOrd="0" presId="urn:microsoft.com/office/officeart/2005/8/layout/process1"/>
    <dgm:cxn modelId="{E409AC7F-27AC-4A5D-9D63-55CE05E0C14E}" type="presOf" srcId="{86A31A94-5B2A-49EB-A576-7E8090B575F7}" destId="{BB69795B-AE06-4446-B893-D8A499236D0D}" srcOrd="0" destOrd="0" presId="urn:microsoft.com/office/officeart/2005/8/layout/process1"/>
    <dgm:cxn modelId="{1B4008AA-A035-4D1F-B6B4-E506924CEA40}" type="presOf" srcId="{0BF53317-55E5-4F5B-A7DE-7BC14E7CC540}" destId="{31A01A24-1611-4FAD-BBC3-C078A4F9AC52}" srcOrd="1" destOrd="0" presId="urn:microsoft.com/office/officeart/2005/8/layout/process1"/>
    <dgm:cxn modelId="{D05367AA-53DC-4BAE-8CC5-8AA4345D5A5D}" srcId="{4CE57F6F-AAED-4B75-B840-D6F328661C27}" destId="{86A31A94-5B2A-49EB-A576-7E8090B575F7}" srcOrd="2" destOrd="0" parTransId="{2358F6D7-6B34-41FD-8F7C-A1A77D348F90}" sibTransId="{D9F1E1AA-A467-4BFC-A480-E2032BA2B717}"/>
    <dgm:cxn modelId="{A66D95B7-5E53-4DF5-B744-159AAF626149}" type="presOf" srcId="{09E78CE0-9FD1-41E4-AA18-EB8ACA5E7243}" destId="{23A3B403-C726-4FE3-A14D-29D9FF92263D}" srcOrd="0" destOrd="0" presId="urn:microsoft.com/office/officeart/2005/8/layout/process1"/>
    <dgm:cxn modelId="{AD887FBD-6AD0-4DD3-AD57-352139076740}" srcId="{4CE57F6F-AAED-4B75-B840-D6F328661C27}" destId="{86D96DDC-2FE0-4BB0-B39C-6F2A05DE171B}" srcOrd="1" destOrd="0" parTransId="{DBD1EC87-9594-4DA3-8CB2-F59508D1B3AE}" sibTransId="{0BF53317-55E5-4F5B-A7DE-7BC14E7CC540}"/>
    <dgm:cxn modelId="{23E7FE0E-C248-4C62-9760-F82B47BF0C55}" type="presParOf" srcId="{4DFE7E00-A47F-49FC-91E1-BB7CB0C16E56}" destId="{23A3B403-C726-4FE3-A14D-29D9FF92263D}" srcOrd="0" destOrd="0" presId="urn:microsoft.com/office/officeart/2005/8/layout/process1"/>
    <dgm:cxn modelId="{2C207F0D-8788-4133-9C75-B9D40379D327}" type="presParOf" srcId="{4DFE7E00-A47F-49FC-91E1-BB7CB0C16E56}" destId="{E0635291-D360-49D1-8F66-0842B49DB0E8}" srcOrd="1" destOrd="0" presId="urn:microsoft.com/office/officeart/2005/8/layout/process1"/>
    <dgm:cxn modelId="{DEC1503E-FECC-4F3C-84A1-D38FB976CD45}" type="presParOf" srcId="{E0635291-D360-49D1-8F66-0842B49DB0E8}" destId="{AE435808-9304-4FF1-9C2D-D1CDE6842402}" srcOrd="0" destOrd="0" presId="urn:microsoft.com/office/officeart/2005/8/layout/process1"/>
    <dgm:cxn modelId="{AB550464-BB94-4020-BB76-A2E08FBC245C}" type="presParOf" srcId="{4DFE7E00-A47F-49FC-91E1-BB7CB0C16E56}" destId="{46D94E1A-E88F-4CA7-A1C0-34F9A7100CDF}" srcOrd="2" destOrd="0" presId="urn:microsoft.com/office/officeart/2005/8/layout/process1"/>
    <dgm:cxn modelId="{119D406A-638D-4E51-8B2C-2900B5C411AF}" type="presParOf" srcId="{4DFE7E00-A47F-49FC-91E1-BB7CB0C16E56}" destId="{1F6D2F64-A37D-4E46-8B9D-919591EF6642}" srcOrd="3" destOrd="0" presId="urn:microsoft.com/office/officeart/2005/8/layout/process1"/>
    <dgm:cxn modelId="{32A4B7CB-3F40-4E07-8B76-B960B21A7F86}" type="presParOf" srcId="{1F6D2F64-A37D-4E46-8B9D-919591EF6642}" destId="{31A01A24-1611-4FAD-BBC3-C078A4F9AC52}" srcOrd="0" destOrd="0" presId="urn:microsoft.com/office/officeart/2005/8/layout/process1"/>
    <dgm:cxn modelId="{89E4F487-0973-46E1-9202-5A7B6EA221D2}" type="presParOf" srcId="{4DFE7E00-A47F-49FC-91E1-BB7CB0C16E56}" destId="{BB69795B-AE06-4446-B893-D8A499236D0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E57F6F-AAED-4B75-B840-D6F328661C2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9E78CE0-9FD1-41E4-AA18-EB8ACA5E7243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CFC"/>
        </a:solidFill>
        <a:ln w="57150">
          <a:solidFill>
            <a:srgbClr val="B05894"/>
          </a:solidFill>
        </a:ln>
      </dgm:spPr>
      <dgm:t>
        <a:bodyPr/>
        <a:lstStyle/>
        <a:p>
          <a:pPr algn="just"/>
          <a:r>
            <a:rPr lang="sv-SE" sz="24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Kvantitativna analiza tveganja analizira različne rezultate projekta in izračuna verjetnost doseganja ciljev projekta.</a:t>
          </a:r>
          <a:endParaRPr lang="en-GB" sz="2400" b="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E2C9E6A1-4B9B-4664-8190-EDD7EE439F5A}" type="parTrans" cxnId="{4DADC24A-9385-4E34-8E81-05F4DA0405AE}">
      <dgm:prSet/>
      <dgm:spPr/>
      <dgm:t>
        <a:bodyPr/>
        <a:lstStyle/>
        <a:p>
          <a:endParaRPr lang="es-ES"/>
        </a:p>
      </dgm:t>
    </dgm:pt>
    <dgm:pt modelId="{0073AA99-A9E4-4984-98E6-B6B5CC98A412}" type="sibTrans" cxnId="{4DADC24A-9385-4E34-8E81-05F4DA0405AE}">
      <dgm:prSet/>
      <dgm:spPr>
        <a:solidFill>
          <a:srgbClr val="B05894"/>
        </a:solidFill>
        <a:ln>
          <a:solidFill>
            <a:srgbClr val="B05894"/>
          </a:solidFill>
        </a:ln>
      </dgm:spPr>
      <dgm:t>
        <a:bodyPr/>
        <a:lstStyle/>
        <a:p>
          <a:endParaRPr lang="es-ES"/>
        </a:p>
      </dgm:t>
    </dgm:pt>
    <dgm:pt modelId="{86D96DDC-2FE0-4BB0-B39C-6F2A05DE17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CFC"/>
        </a:solidFill>
        <a:ln w="57150">
          <a:solidFill>
            <a:srgbClr val="B05894"/>
          </a:solidFill>
        </a:ln>
      </dgm:spPr>
      <dgm:t>
        <a:bodyPr/>
        <a:lstStyle/>
        <a:p>
          <a:pPr algn="just"/>
          <a:r>
            <a:rPr lang="sl-SI" sz="24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To pomaga pri sprejemanju odločitev, zlasti v fazi načrtovanja projekta, ko se pojavijo nejasnosti.</a:t>
          </a:r>
          <a:endParaRPr lang="es-ES" sz="2400" dirty="0"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DBD1EC87-9594-4DA3-8CB2-F59508D1B3AE}" type="parTrans" cxnId="{AD887FBD-6AD0-4DD3-AD57-352139076740}">
      <dgm:prSet/>
      <dgm:spPr/>
      <dgm:t>
        <a:bodyPr/>
        <a:lstStyle/>
        <a:p>
          <a:endParaRPr lang="es-ES"/>
        </a:p>
      </dgm:t>
    </dgm:pt>
    <dgm:pt modelId="{0BF53317-55E5-4F5B-A7DE-7BC14E7CC540}" type="sibTrans" cxnId="{AD887FBD-6AD0-4DD3-AD57-352139076740}">
      <dgm:prSet/>
      <dgm:spPr>
        <a:solidFill>
          <a:srgbClr val="B05894"/>
        </a:solidFill>
      </dgm:spPr>
      <dgm:t>
        <a:bodyPr/>
        <a:lstStyle/>
        <a:p>
          <a:endParaRPr lang="es-ES"/>
        </a:p>
      </dgm:t>
    </dgm:pt>
    <dgm:pt modelId="{86A31A94-5B2A-49EB-A576-7E8090B575F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CFC"/>
        </a:solidFill>
        <a:ln w="57150">
          <a:solidFill>
            <a:srgbClr val="B05894"/>
          </a:solidFill>
        </a:ln>
      </dgm:spPr>
      <dgm:t>
        <a:bodyPr/>
        <a:lstStyle/>
        <a:p>
          <a:pPr algn="just"/>
          <a:r>
            <a:rPr lang="sl-SI" sz="24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Vodjem projektov pomaga pri oblikovanju realističnih ciljev glede stroškov, časovnega načrta in obsega.</a:t>
          </a:r>
          <a:endParaRPr lang="es-ES" sz="2400" dirty="0"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2358F6D7-6B34-41FD-8F7C-A1A77D348F90}" type="parTrans" cxnId="{D05367AA-53DC-4BAE-8CC5-8AA4345D5A5D}">
      <dgm:prSet/>
      <dgm:spPr/>
      <dgm:t>
        <a:bodyPr/>
        <a:lstStyle/>
        <a:p>
          <a:endParaRPr lang="es-ES"/>
        </a:p>
      </dgm:t>
    </dgm:pt>
    <dgm:pt modelId="{D9F1E1AA-A467-4BFC-A480-E2032BA2B717}" type="sibTrans" cxnId="{D05367AA-53DC-4BAE-8CC5-8AA4345D5A5D}">
      <dgm:prSet/>
      <dgm:spPr/>
      <dgm:t>
        <a:bodyPr/>
        <a:lstStyle/>
        <a:p>
          <a:endParaRPr lang="es-ES"/>
        </a:p>
      </dgm:t>
    </dgm:pt>
    <dgm:pt modelId="{4DFE7E00-A47F-49FC-91E1-BB7CB0C16E56}" type="pres">
      <dgm:prSet presAssocID="{4CE57F6F-AAED-4B75-B840-D6F328661C27}" presName="Name0" presStyleCnt="0">
        <dgm:presLayoutVars>
          <dgm:dir/>
          <dgm:resizeHandles val="exact"/>
        </dgm:presLayoutVars>
      </dgm:prSet>
      <dgm:spPr/>
    </dgm:pt>
    <dgm:pt modelId="{23A3B403-C726-4FE3-A14D-29D9FF92263D}" type="pres">
      <dgm:prSet presAssocID="{09E78CE0-9FD1-41E4-AA18-EB8ACA5E7243}" presName="node" presStyleLbl="node1" presStyleIdx="0" presStyleCnt="3">
        <dgm:presLayoutVars>
          <dgm:bulletEnabled val="1"/>
        </dgm:presLayoutVars>
      </dgm:prSet>
      <dgm:spPr/>
    </dgm:pt>
    <dgm:pt modelId="{E0635291-D360-49D1-8F66-0842B49DB0E8}" type="pres">
      <dgm:prSet presAssocID="{0073AA99-A9E4-4984-98E6-B6B5CC98A412}" presName="sibTrans" presStyleLbl="sibTrans2D1" presStyleIdx="0" presStyleCnt="2"/>
      <dgm:spPr/>
    </dgm:pt>
    <dgm:pt modelId="{AE435808-9304-4FF1-9C2D-D1CDE6842402}" type="pres">
      <dgm:prSet presAssocID="{0073AA99-A9E4-4984-98E6-B6B5CC98A412}" presName="connectorText" presStyleLbl="sibTrans2D1" presStyleIdx="0" presStyleCnt="2"/>
      <dgm:spPr/>
    </dgm:pt>
    <dgm:pt modelId="{46D94E1A-E88F-4CA7-A1C0-34F9A7100CDF}" type="pres">
      <dgm:prSet presAssocID="{86D96DDC-2FE0-4BB0-B39C-6F2A05DE171B}" presName="node" presStyleLbl="node1" presStyleIdx="1" presStyleCnt="3">
        <dgm:presLayoutVars>
          <dgm:bulletEnabled val="1"/>
        </dgm:presLayoutVars>
      </dgm:prSet>
      <dgm:spPr/>
    </dgm:pt>
    <dgm:pt modelId="{1F6D2F64-A37D-4E46-8B9D-919591EF6642}" type="pres">
      <dgm:prSet presAssocID="{0BF53317-55E5-4F5B-A7DE-7BC14E7CC540}" presName="sibTrans" presStyleLbl="sibTrans2D1" presStyleIdx="1" presStyleCnt="2"/>
      <dgm:spPr/>
    </dgm:pt>
    <dgm:pt modelId="{31A01A24-1611-4FAD-BBC3-C078A4F9AC52}" type="pres">
      <dgm:prSet presAssocID="{0BF53317-55E5-4F5B-A7DE-7BC14E7CC540}" presName="connectorText" presStyleLbl="sibTrans2D1" presStyleIdx="1" presStyleCnt="2"/>
      <dgm:spPr/>
    </dgm:pt>
    <dgm:pt modelId="{BB69795B-AE06-4446-B893-D8A499236D0D}" type="pres">
      <dgm:prSet presAssocID="{86A31A94-5B2A-49EB-A576-7E8090B575F7}" presName="node" presStyleLbl="node1" presStyleIdx="2" presStyleCnt="3">
        <dgm:presLayoutVars>
          <dgm:bulletEnabled val="1"/>
        </dgm:presLayoutVars>
      </dgm:prSet>
      <dgm:spPr/>
    </dgm:pt>
  </dgm:ptLst>
  <dgm:cxnLst>
    <dgm:cxn modelId="{A8130308-8927-4DB3-8261-34BE83317112}" type="presOf" srcId="{86D96DDC-2FE0-4BB0-B39C-6F2A05DE171B}" destId="{46D94E1A-E88F-4CA7-A1C0-34F9A7100CDF}" srcOrd="0" destOrd="0" presId="urn:microsoft.com/office/officeart/2005/8/layout/process1"/>
    <dgm:cxn modelId="{86F78A1C-8885-4E09-9E7C-9EE92B473CBE}" type="presOf" srcId="{0073AA99-A9E4-4984-98E6-B6B5CC98A412}" destId="{E0635291-D360-49D1-8F66-0842B49DB0E8}" srcOrd="0" destOrd="0" presId="urn:microsoft.com/office/officeart/2005/8/layout/process1"/>
    <dgm:cxn modelId="{A5B7271E-8E25-41A2-B787-FF1A54315BC3}" type="presOf" srcId="{0073AA99-A9E4-4984-98E6-B6B5CC98A412}" destId="{AE435808-9304-4FF1-9C2D-D1CDE6842402}" srcOrd="1" destOrd="0" presId="urn:microsoft.com/office/officeart/2005/8/layout/process1"/>
    <dgm:cxn modelId="{4DADC24A-9385-4E34-8E81-05F4DA0405AE}" srcId="{4CE57F6F-AAED-4B75-B840-D6F328661C27}" destId="{09E78CE0-9FD1-41E4-AA18-EB8ACA5E7243}" srcOrd="0" destOrd="0" parTransId="{E2C9E6A1-4B9B-4664-8190-EDD7EE439F5A}" sibTransId="{0073AA99-A9E4-4984-98E6-B6B5CC98A412}"/>
    <dgm:cxn modelId="{1510336C-84DB-4B18-8216-6C0F3C774B51}" type="presOf" srcId="{0BF53317-55E5-4F5B-A7DE-7BC14E7CC540}" destId="{1F6D2F64-A37D-4E46-8B9D-919591EF6642}" srcOrd="0" destOrd="0" presId="urn:microsoft.com/office/officeart/2005/8/layout/process1"/>
    <dgm:cxn modelId="{C6F6A859-0CFF-4923-95E2-0D34DEAC4343}" type="presOf" srcId="{4CE57F6F-AAED-4B75-B840-D6F328661C27}" destId="{4DFE7E00-A47F-49FC-91E1-BB7CB0C16E56}" srcOrd="0" destOrd="0" presId="urn:microsoft.com/office/officeart/2005/8/layout/process1"/>
    <dgm:cxn modelId="{E409AC7F-27AC-4A5D-9D63-55CE05E0C14E}" type="presOf" srcId="{86A31A94-5B2A-49EB-A576-7E8090B575F7}" destId="{BB69795B-AE06-4446-B893-D8A499236D0D}" srcOrd="0" destOrd="0" presId="urn:microsoft.com/office/officeart/2005/8/layout/process1"/>
    <dgm:cxn modelId="{1B4008AA-A035-4D1F-B6B4-E506924CEA40}" type="presOf" srcId="{0BF53317-55E5-4F5B-A7DE-7BC14E7CC540}" destId="{31A01A24-1611-4FAD-BBC3-C078A4F9AC52}" srcOrd="1" destOrd="0" presId="urn:microsoft.com/office/officeart/2005/8/layout/process1"/>
    <dgm:cxn modelId="{D05367AA-53DC-4BAE-8CC5-8AA4345D5A5D}" srcId="{4CE57F6F-AAED-4B75-B840-D6F328661C27}" destId="{86A31A94-5B2A-49EB-A576-7E8090B575F7}" srcOrd="2" destOrd="0" parTransId="{2358F6D7-6B34-41FD-8F7C-A1A77D348F90}" sibTransId="{D9F1E1AA-A467-4BFC-A480-E2032BA2B717}"/>
    <dgm:cxn modelId="{A66D95B7-5E53-4DF5-B744-159AAF626149}" type="presOf" srcId="{09E78CE0-9FD1-41E4-AA18-EB8ACA5E7243}" destId="{23A3B403-C726-4FE3-A14D-29D9FF92263D}" srcOrd="0" destOrd="0" presId="urn:microsoft.com/office/officeart/2005/8/layout/process1"/>
    <dgm:cxn modelId="{AD887FBD-6AD0-4DD3-AD57-352139076740}" srcId="{4CE57F6F-AAED-4B75-B840-D6F328661C27}" destId="{86D96DDC-2FE0-4BB0-B39C-6F2A05DE171B}" srcOrd="1" destOrd="0" parTransId="{DBD1EC87-9594-4DA3-8CB2-F59508D1B3AE}" sibTransId="{0BF53317-55E5-4F5B-A7DE-7BC14E7CC540}"/>
    <dgm:cxn modelId="{23E7FE0E-C248-4C62-9760-F82B47BF0C55}" type="presParOf" srcId="{4DFE7E00-A47F-49FC-91E1-BB7CB0C16E56}" destId="{23A3B403-C726-4FE3-A14D-29D9FF92263D}" srcOrd="0" destOrd="0" presId="urn:microsoft.com/office/officeart/2005/8/layout/process1"/>
    <dgm:cxn modelId="{2C207F0D-8788-4133-9C75-B9D40379D327}" type="presParOf" srcId="{4DFE7E00-A47F-49FC-91E1-BB7CB0C16E56}" destId="{E0635291-D360-49D1-8F66-0842B49DB0E8}" srcOrd="1" destOrd="0" presId="urn:microsoft.com/office/officeart/2005/8/layout/process1"/>
    <dgm:cxn modelId="{DEC1503E-FECC-4F3C-84A1-D38FB976CD45}" type="presParOf" srcId="{E0635291-D360-49D1-8F66-0842B49DB0E8}" destId="{AE435808-9304-4FF1-9C2D-D1CDE6842402}" srcOrd="0" destOrd="0" presId="urn:microsoft.com/office/officeart/2005/8/layout/process1"/>
    <dgm:cxn modelId="{AB550464-BB94-4020-BB76-A2E08FBC245C}" type="presParOf" srcId="{4DFE7E00-A47F-49FC-91E1-BB7CB0C16E56}" destId="{46D94E1A-E88F-4CA7-A1C0-34F9A7100CDF}" srcOrd="2" destOrd="0" presId="urn:microsoft.com/office/officeart/2005/8/layout/process1"/>
    <dgm:cxn modelId="{119D406A-638D-4E51-8B2C-2900B5C411AF}" type="presParOf" srcId="{4DFE7E00-A47F-49FC-91E1-BB7CB0C16E56}" destId="{1F6D2F64-A37D-4E46-8B9D-919591EF6642}" srcOrd="3" destOrd="0" presId="urn:microsoft.com/office/officeart/2005/8/layout/process1"/>
    <dgm:cxn modelId="{32A4B7CB-3F40-4E07-8B76-B960B21A7F86}" type="presParOf" srcId="{1F6D2F64-A37D-4E46-8B9D-919591EF6642}" destId="{31A01A24-1611-4FAD-BBC3-C078A4F9AC52}" srcOrd="0" destOrd="0" presId="urn:microsoft.com/office/officeart/2005/8/layout/process1"/>
    <dgm:cxn modelId="{89E4F487-0973-46E1-9202-5A7B6EA221D2}" type="presParOf" srcId="{4DFE7E00-A47F-49FC-91E1-BB7CB0C16E56}" destId="{BB69795B-AE06-4446-B893-D8A499236D0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39A9B-1790-3E4C-9BB9-AC725F91A3B8}">
      <dsp:nvSpPr>
        <dsp:cNvPr id="0" name=""/>
        <dsp:cNvSpPr/>
      </dsp:nvSpPr>
      <dsp:spPr>
        <a:xfrm>
          <a:off x="9255017" y="5042235"/>
          <a:ext cx="8954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95462" y="45720"/>
              </a:lnTo>
            </a:path>
          </a:pathLst>
        </a:custGeom>
        <a:noFill/>
        <a:ln w="1270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9680362" y="5065568"/>
        <a:ext cx="44773" cy="44773"/>
      </dsp:txXfrm>
    </dsp:sp>
    <dsp:sp modelId="{7D48F4D1-1354-4E4A-BA95-09A3BE01978D}">
      <dsp:nvSpPr>
        <dsp:cNvPr id="0" name=""/>
        <dsp:cNvSpPr/>
      </dsp:nvSpPr>
      <dsp:spPr>
        <a:xfrm>
          <a:off x="3882239" y="3592197"/>
          <a:ext cx="895462" cy="1495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7731" y="0"/>
              </a:lnTo>
              <a:lnTo>
                <a:pt x="447731" y="1495757"/>
              </a:lnTo>
              <a:lnTo>
                <a:pt x="895462" y="1495757"/>
              </a:lnTo>
            </a:path>
          </a:pathLst>
        </a:custGeom>
        <a:noFill/>
        <a:ln w="1270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4286388" y="4296493"/>
        <a:ext cx="87165" cy="87165"/>
      </dsp:txXfrm>
    </dsp:sp>
    <dsp:sp modelId="{43B09A19-EBFE-1043-B32E-4E183A28363C}">
      <dsp:nvSpPr>
        <dsp:cNvPr id="0" name=""/>
        <dsp:cNvSpPr/>
      </dsp:nvSpPr>
      <dsp:spPr>
        <a:xfrm>
          <a:off x="9255017" y="2050719"/>
          <a:ext cx="8954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95462" y="45720"/>
              </a:lnTo>
            </a:path>
          </a:pathLst>
        </a:custGeom>
        <a:noFill/>
        <a:ln w="1270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9680362" y="2074053"/>
        <a:ext cx="44773" cy="44773"/>
      </dsp:txXfrm>
    </dsp:sp>
    <dsp:sp modelId="{4E194532-0E3B-0744-91D0-9EC0AD222712}">
      <dsp:nvSpPr>
        <dsp:cNvPr id="0" name=""/>
        <dsp:cNvSpPr/>
      </dsp:nvSpPr>
      <dsp:spPr>
        <a:xfrm>
          <a:off x="3882239" y="2096439"/>
          <a:ext cx="895462" cy="1495757"/>
        </a:xfrm>
        <a:custGeom>
          <a:avLst/>
          <a:gdLst/>
          <a:ahLst/>
          <a:cxnLst/>
          <a:rect l="0" t="0" r="0" b="0"/>
          <a:pathLst>
            <a:path>
              <a:moveTo>
                <a:pt x="0" y="1495757"/>
              </a:moveTo>
              <a:lnTo>
                <a:pt x="447731" y="1495757"/>
              </a:lnTo>
              <a:lnTo>
                <a:pt x="447731" y="0"/>
              </a:lnTo>
              <a:lnTo>
                <a:pt x="895462" y="0"/>
              </a:lnTo>
            </a:path>
          </a:pathLst>
        </a:custGeom>
        <a:noFill/>
        <a:ln w="1270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4286388" y="2800735"/>
        <a:ext cx="87165" cy="87165"/>
      </dsp:txXfrm>
    </dsp:sp>
    <dsp:sp modelId="{0FE36CB2-E20A-8A45-9F8A-8F6E343D382C}">
      <dsp:nvSpPr>
        <dsp:cNvPr id="0" name=""/>
        <dsp:cNvSpPr/>
      </dsp:nvSpPr>
      <dsp:spPr>
        <a:xfrm rot="16200000">
          <a:off x="-392475" y="2909679"/>
          <a:ext cx="7184395" cy="1365035"/>
        </a:xfrm>
        <a:prstGeom prst="rect">
          <a:avLst/>
        </a:prstGeom>
        <a:solidFill>
          <a:srgbClr val="FFECFC"/>
        </a:solidFill>
        <a:ln w="1270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6500" kern="1200" noProof="0" dirty="0" err="1">
              <a:solidFill>
                <a:srgbClr val="B05894"/>
              </a:solidFill>
            </a:rPr>
            <a:t>Analiza</a:t>
          </a:r>
          <a:r>
            <a:rPr lang="en-SI" sz="6500" kern="1200" noProof="0" dirty="0">
              <a:solidFill>
                <a:srgbClr val="B05894"/>
              </a:solidFill>
            </a:rPr>
            <a:t> </a:t>
          </a:r>
          <a:r>
            <a:rPr lang="en-SI" sz="6500" kern="1200" noProof="0" dirty="0" err="1">
              <a:solidFill>
                <a:srgbClr val="B05894"/>
              </a:solidFill>
            </a:rPr>
            <a:t>tveganj</a:t>
          </a:r>
          <a:endParaRPr lang="en-GB" sz="6500" kern="1200" noProof="0" dirty="0">
            <a:solidFill>
              <a:srgbClr val="B05894"/>
            </a:solidFill>
          </a:endParaRPr>
        </a:p>
      </dsp:txBody>
      <dsp:txXfrm>
        <a:off x="-392475" y="2909679"/>
        <a:ext cx="7184395" cy="1365035"/>
      </dsp:txXfrm>
    </dsp:sp>
    <dsp:sp modelId="{E805AD18-37B8-E74F-9105-66A1CFC7F79F}">
      <dsp:nvSpPr>
        <dsp:cNvPr id="0" name=""/>
        <dsp:cNvSpPr/>
      </dsp:nvSpPr>
      <dsp:spPr>
        <a:xfrm>
          <a:off x="4777702" y="1413922"/>
          <a:ext cx="4477314" cy="1365035"/>
        </a:xfrm>
        <a:prstGeom prst="rect">
          <a:avLst/>
        </a:prstGeom>
        <a:solidFill>
          <a:srgbClr val="FFECFC"/>
        </a:solidFill>
        <a:ln w="1270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400" b="1" kern="1200" noProof="0" dirty="0" err="1">
              <a:solidFill>
                <a:srgbClr val="B05894"/>
              </a:solidFill>
            </a:rPr>
            <a:t>Kvalitativna</a:t>
          </a:r>
          <a:r>
            <a:rPr lang="en-SI" sz="2400" b="1" kern="1200" noProof="0" dirty="0">
              <a:solidFill>
                <a:srgbClr val="B05894"/>
              </a:solidFill>
            </a:rPr>
            <a:t> </a:t>
          </a:r>
          <a:r>
            <a:rPr lang="en-SI" sz="2400" b="1" kern="1200" noProof="0" dirty="0" err="1">
              <a:solidFill>
                <a:srgbClr val="B05894"/>
              </a:solidFill>
            </a:rPr>
            <a:t>analiza</a:t>
          </a:r>
          <a:r>
            <a:rPr lang="en-SI" sz="2400" b="1" kern="1200" noProof="0" dirty="0">
              <a:solidFill>
                <a:srgbClr val="B05894"/>
              </a:solidFill>
            </a:rPr>
            <a:t> </a:t>
          </a:r>
          <a:r>
            <a:rPr lang="en-SI" sz="2400" b="1" kern="1200" noProof="0" dirty="0" err="1">
              <a:solidFill>
                <a:srgbClr val="B05894"/>
              </a:solidFill>
            </a:rPr>
            <a:t>tveganj</a:t>
          </a:r>
          <a:endParaRPr lang="en-GB" sz="2400" b="1" kern="1200" noProof="0" dirty="0">
            <a:solidFill>
              <a:srgbClr val="B05894"/>
            </a:solidFill>
          </a:endParaRPr>
        </a:p>
      </dsp:txBody>
      <dsp:txXfrm>
        <a:off x="4777702" y="1413922"/>
        <a:ext cx="4477314" cy="1365035"/>
      </dsp:txXfrm>
    </dsp:sp>
    <dsp:sp modelId="{37312166-3FE7-8741-A490-FED22DA5543D}">
      <dsp:nvSpPr>
        <dsp:cNvPr id="0" name=""/>
        <dsp:cNvSpPr/>
      </dsp:nvSpPr>
      <dsp:spPr>
        <a:xfrm>
          <a:off x="10150480" y="837154"/>
          <a:ext cx="4477314" cy="2518571"/>
        </a:xfrm>
        <a:prstGeom prst="rect">
          <a:avLst/>
        </a:prstGeom>
        <a:solidFill>
          <a:srgbClr val="FFECFC"/>
        </a:solidFill>
        <a:ln w="1270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2400" kern="1200" noProof="0" dirty="0">
              <a:solidFill>
                <a:srgbClr val="B05894"/>
              </a:solidFill>
            </a:rPr>
            <a:t> </a:t>
          </a:r>
          <a:r>
            <a:rPr lang="sv-SE" sz="2400" kern="1200" noProof="0" dirty="0">
              <a:solidFill>
                <a:srgbClr val="B05894"/>
              </a:solidFill>
            </a:rPr>
            <a:t>Register tveganj </a:t>
          </a:r>
          <a:endParaRPr lang="en-SI" sz="2400" kern="1200" noProof="0" dirty="0">
            <a:solidFill>
              <a:srgbClr val="B05894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sv-SE" sz="2400" kern="1200" noProof="0" dirty="0">
              <a:solidFill>
                <a:srgbClr val="B05894"/>
              </a:solidFill>
            </a:rPr>
            <a:t>Indeks verjetnosti in vpliva Kategorizacija tveganj </a:t>
          </a:r>
          <a:endParaRPr lang="en-SI" sz="2400" kern="1200" noProof="0" dirty="0">
            <a:solidFill>
              <a:srgbClr val="B05894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sv-SE" sz="2400" kern="1200" noProof="0" dirty="0">
              <a:solidFill>
                <a:srgbClr val="B05894"/>
              </a:solidFill>
            </a:rPr>
            <a:t>Strokovna presoja</a:t>
          </a:r>
          <a:endParaRPr lang="en-GB" sz="2400" kern="1200" noProof="0" dirty="0">
            <a:solidFill>
              <a:srgbClr val="B05894"/>
            </a:solidFill>
          </a:endParaRPr>
        </a:p>
      </dsp:txBody>
      <dsp:txXfrm>
        <a:off x="10150480" y="837154"/>
        <a:ext cx="4477314" cy="2518571"/>
      </dsp:txXfrm>
    </dsp:sp>
    <dsp:sp modelId="{BE5A2455-6704-F74D-899A-EE31A058EFE9}">
      <dsp:nvSpPr>
        <dsp:cNvPr id="0" name=""/>
        <dsp:cNvSpPr/>
      </dsp:nvSpPr>
      <dsp:spPr>
        <a:xfrm>
          <a:off x="4777702" y="4405437"/>
          <a:ext cx="4477314" cy="1365035"/>
        </a:xfrm>
        <a:prstGeom prst="rect">
          <a:avLst/>
        </a:prstGeom>
        <a:solidFill>
          <a:srgbClr val="FFECFC"/>
        </a:solidFill>
        <a:ln w="1270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300" b="1" kern="1200" noProof="0" dirty="0" err="1">
              <a:solidFill>
                <a:srgbClr val="B05894"/>
              </a:solidFill>
            </a:rPr>
            <a:t>Kvantitativna</a:t>
          </a:r>
          <a:r>
            <a:rPr lang="en-SI" sz="2300" b="1" kern="1200" noProof="0" dirty="0">
              <a:solidFill>
                <a:srgbClr val="B05894"/>
              </a:solidFill>
            </a:rPr>
            <a:t> </a:t>
          </a:r>
          <a:r>
            <a:rPr lang="en-SI" sz="2300" b="1" kern="1200" noProof="0" dirty="0" err="1">
              <a:solidFill>
                <a:srgbClr val="B05894"/>
              </a:solidFill>
            </a:rPr>
            <a:t>analiza</a:t>
          </a:r>
          <a:r>
            <a:rPr lang="en-SI" sz="2300" b="1" kern="1200" noProof="0" dirty="0">
              <a:solidFill>
                <a:srgbClr val="B05894"/>
              </a:solidFill>
            </a:rPr>
            <a:t> </a:t>
          </a:r>
          <a:r>
            <a:rPr lang="en-SI" sz="2300" b="1" kern="1200" noProof="0" dirty="0" err="1">
              <a:solidFill>
                <a:srgbClr val="B05894"/>
              </a:solidFill>
            </a:rPr>
            <a:t>tveganj</a:t>
          </a:r>
          <a:endParaRPr lang="en-GB" sz="2300" b="1" kern="1200" noProof="0" dirty="0">
            <a:solidFill>
              <a:srgbClr val="B05894"/>
            </a:solidFill>
          </a:endParaRPr>
        </a:p>
      </dsp:txBody>
      <dsp:txXfrm>
        <a:off x="4777702" y="4405437"/>
        <a:ext cx="4477314" cy="1365035"/>
      </dsp:txXfrm>
    </dsp:sp>
    <dsp:sp modelId="{44B337A7-ACC2-6142-90DE-065BAC7F96E0}">
      <dsp:nvSpPr>
        <dsp:cNvPr id="0" name=""/>
        <dsp:cNvSpPr/>
      </dsp:nvSpPr>
      <dsp:spPr>
        <a:xfrm>
          <a:off x="10150480" y="3696984"/>
          <a:ext cx="4477314" cy="2781941"/>
        </a:xfrm>
        <a:prstGeom prst="rect">
          <a:avLst/>
        </a:prstGeom>
        <a:solidFill>
          <a:srgbClr val="FFECFC"/>
        </a:solidFill>
        <a:ln w="1270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285750" lvl="0" indent="-28575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2300" kern="1200" noProof="0" dirty="0">
              <a:solidFill>
                <a:srgbClr val="B05894"/>
              </a:solidFill>
            </a:rPr>
            <a:t> </a:t>
          </a:r>
          <a:r>
            <a:rPr lang="sl-SI" sz="2300" kern="1200" noProof="0" dirty="0">
              <a:solidFill>
                <a:srgbClr val="B05894"/>
              </a:solidFill>
            </a:rPr>
            <a:t>Analiza občutljivosti </a:t>
          </a:r>
          <a:endParaRPr lang="en-SI" sz="2300" kern="1200" noProof="0" dirty="0">
            <a:solidFill>
              <a:srgbClr val="B05894"/>
            </a:solidFill>
          </a:endParaRPr>
        </a:p>
        <a:p>
          <a:pPr marL="285750" lvl="0" indent="-28575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sl-SI" sz="2300" kern="1200" noProof="0" dirty="0">
              <a:solidFill>
                <a:srgbClr val="B05894"/>
              </a:solidFill>
            </a:rPr>
            <a:t>Analiza drevesa odločanja </a:t>
          </a:r>
          <a:endParaRPr lang="en-SI" sz="2300" kern="1200" noProof="0" dirty="0">
            <a:solidFill>
              <a:srgbClr val="B05894"/>
            </a:solidFill>
          </a:endParaRPr>
        </a:p>
        <a:p>
          <a:pPr marL="285750" lvl="0" indent="-28575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sl-SI" sz="2300" kern="1200" noProof="0" dirty="0">
              <a:solidFill>
                <a:srgbClr val="B05894"/>
              </a:solidFill>
            </a:rPr>
            <a:t>Analiza scenarijev </a:t>
          </a:r>
          <a:endParaRPr lang="en-SI" sz="2300" kern="1200" noProof="0" dirty="0">
            <a:solidFill>
              <a:srgbClr val="B05894"/>
            </a:solidFill>
          </a:endParaRPr>
        </a:p>
        <a:p>
          <a:pPr marL="285750" lvl="0" indent="-28575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sl-SI" sz="2300" kern="1200" noProof="0" dirty="0">
              <a:solidFill>
                <a:srgbClr val="B05894"/>
              </a:solidFill>
            </a:rPr>
            <a:t>Simulacija latinske hiper kocke</a:t>
          </a:r>
          <a:endParaRPr lang="en-SI" sz="2300" kern="1200" noProof="0" dirty="0">
            <a:solidFill>
              <a:srgbClr val="B05894"/>
            </a:solidFill>
          </a:endParaRPr>
        </a:p>
        <a:p>
          <a:pPr marL="285750" lvl="0" indent="-28575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sl-SI" sz="2300" kern="1200" noProof="0" dirty="0">
              <a:solidFill>
                <a:srgbClr val="B05894"/>
              </a:solidFill>
            </a:rPr>
            <a:t>Simulacija Monte Carlo</a:t>
          </a:r>
          <a:endParaRPr lang="en-GB" sz="2300" kern="1200" noProof="0" dirty="0">
            <a:solidFill>
              <a:srgbClr val="B05894"/>
            </a:solidFill>
          </a:endParaRPr>
        </a:p>
      </dsp:txBody>
      <dsp:txXfrm>
        <a:off x="10150480" y="3696984"/>
        <a:ext cx="4477314" cy="2781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3B403-C726-4FE3-A14D-29D9FF92263D}">
      <dsp:nvSpPr>
        <dsp:cNvPr id="0" name=""/>
        <dsp:cNvSpPr/>
      </dsp:nvSpPr>
      <dsp:spPr>
        <a:xfrm>
          <a:off x="12858" y="925268"/>
          <a:ext cx="3843337" cy="3231556"/>
        </a:xfrm>
        <a:prstGeom prst="roundRect">
          <a:avLst>
            <a:gd name="adj" fmla="val 10000"/>
          </a:avLst>
        </a:prstGeom>
        <a:solidFill>
          <a:srgbClr val="FFECFC"/>
        </a:solidFill>
        <a:ln w="5715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Lestvica je običajno ocenjena od nič do ena. Če je verjetnost pojava tveganja v projektu 0,5, je verjetnost pojava 50 %.</a:t>
          </a:r>
          <a:endParaRPr lang="en-US" sz="2400" b="1" kern="1200" dirty="0">
            <a:solidFill>
              <a:srgbClr val="B05894"/>
            </a:solidFill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107507" y="1019917"/>
        <a:ext cx="3654039" cy="3042258"/>
      </dsp:txXfrm>
    </dsp:sp>
    <dsp:sp modelId="{E0635291-D360-49D1-8F66-0842B49DB0E8}">
      <dsp:nvSpPr>
        <dsp:cNvPr id="0" name=""/>
        <dsp:cNvSpPr/>
      </dsp:nvSpPr>
      <dsp:spPr>
        <a:xfrm>
          <a:off x="4240529" y="2064472"/>
          <a:ext cx="814787" cy="953147"/>
        </a:xfrm>
        <a:prstGeom prst="rightArrow">
          <a:avLst>
            <a:gd name="adj1" fmla="val 60000"/>
            <a:gd name="adj2" fmla="val 50000"/>
          </a:avLst>
        </a:prstGeom>
        <a:solidFill>
          <a:srgbClr val="B05894"/>
        </a:solidFill>
        <a:ln>
          <a:solidFill>
            <a:srgbClr val="B0589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0" kern="1200"/>
        </a:p>
      </dsp:txBody>
      <dsp:txXfrm>
        <a:off x="4240529" y="2255101"/>
        <a:ext cx="570351" cy="571889"/>
      </dsp:txXfrm>
    </dsp:sp>
    <dsp:sp modelId="{46D94E1A-E88F-4CA7-A1C0-34F9A7100CDF}">
      <dsp:nvSpPr>
        <dsp:cNvPr id="0" name=""/>
        <dsp:cNvSpPr/>
      </dsp:nvSpPr>
      <dsp:spPr>
        <a:xfrm>
          <a:off x="5393531" y="925268"/>
          <a:ext cx="3843337" cy="3231556"/>
        </a:xfrm>
        <a:prstGeom prst="roundRect">
          <a:avLst>
            <a:gd name="adj" fmla="val 10000"/>
          </a:avLst>
        </a:prstGeom>
        <a:solidFill>
          <a:srgbClr val="FFECFC"/>
        </a:solidFill>
        <a:ln w="5715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Obstaja tudi lestvica učinkov, ki se giblje od ena do pet, pri čemer pet pomeni največji vpliv na projekt. Tveganje se nato razvrsti na podlagi vira ali učinka.</a:t>
          </a:r>
          <a:endParaRPr lang="es-ES" sz="2400" kern="1200" dirty="0"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488180" y="1019917"/>
        <a:ext cx="3654039" cy="3042258"/>
      </dsp:txXfrm>
    </dsp:sp>
    <dsp:sp modelId="{1F6D2F64-A37D-4E46-8B9D-919591EF6642}">
      <dsp:nvSpPr>
        <dsp:cNvPr id="0" name=""/>
        <dsp:cNvSpPr/>
      </dsp:nvSpPr>
      <dsp:spPr>
        <a:xfrm>
          <a:off x="9621202" y="2064472"/>
          <a:ext cx="814787" cy="953147"/>
        </a:xfrm>
        <a:prstGeom prst="rightArrow">
          <a:avLst>
            <a:gd name="adj1" fmla="val 60000"/>
            <a:gd name="adj2" fmla="val 50000"/>
          </a:avLst>
        </a:prstGeom>
        <a:solidFill>
          <a:srgbClr val="B0589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0" kern="1200"/>
        </a:p>
      </dsp:txBody>
      <dsp:txXfrm>
        <a:off x="9621202" y="2255101"/>
        <a:ext cx="570351" cy="571889"/>
      </dsp:txXfrm>
    </dsp:sp>
    <dsp:sp modelId="{BB69795B-AE06-4446-B893-D8A499236D0D}">
      <dsp:nvSpPr>
        <dsp:cNvPr id="0" name=""/>
        <dsp:cNvSpPr/>
      </dsp:nvSpPr>
      <dsp:spPr>
        <a:xfrm>
          <a:off x="10774203" y="925268"/>
          <a:ext cx="3843337" cy="3231556"/>
        </a:xfrm>
        <a:prstGeom prst="roundRect">
          <a:avLst>
            <a:gd name="adj" fmla="val 10000"/>
          </a:avLst>
        </a:prstGeom>
        <a:solidFill>
          <a:srgbClr val="FFECFC"/>
        </a:solidFill>
        <a:ln w="5715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Ko so tveganja opredeljena in preučena, se za vsako tveganje določi lastnik tveganja, ki je član projektne skupine. Ta je odgovoren za razvoj in izvajanje strategije odzivanja na tveganja.</a:t>
          </a:r>
          <a:endParaRPr lang="es-ES" sz="2400" kern="1200" dirty="0"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10868852" y="1019917"/>
        <a:ext cx="3654039" cy="3042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3B403-C726-4FE3-A14D-29D9FF92263D}">
      <dsp:nvSpPr>
        <dsp:cNvPr id="0" name=""/>
        <dsp:cNvSpPr/>
      </dsp:nvSpPr>
      <dsp:spPr>
        <a:xfrm>
          <a:off x="12858" y="1388045"/>
          <a:ext cx="3843337" cy="2306002"/>
        </a:xfrm>
        <a:prstGeom prst="roundRect">
          <a:avLst>
            <a:gd name="adj" fmla="val 10000"/>
          </a:avLst>
        </a:prstGeom>
        <a:solidFill>
          <a:srgbClr val="FFECFC"/>
        </a:solidFill>
        <a:ln w="5715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Kvantitativna analiza tveganja analizira različne rezultate projekta in izračuna verjetnost doseganja ciljev projekta.</a:t>
          </a:r>
          <a:endParaRPr lang="en-GB" sz="2400" b="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80398" y="1455585"/>
        <a:ext cx="3708257" cy="2170922"/>
      </dsp:txXfrm>
    </dsp:sp>
    <dsp:sp modelId="{E0635291-D360-49D1-8F66-0842B49DB0E8}">
      <dsp:nvSpPr>
        <dsp:cNvPr id="0" name=""/>
        <dsp:cNvSpPr/>
      </dsp:nvSpPr>
      <dsp:spPr>
        <a:xfrm>
          <a:off x="4240529" y="2064472"/>
          <a:ext cx="814787" cy="953147"/>
        </a:xfrm>
        <a:prstGeom prst="rightArrow">
          <a:avLst>
            <a:gd name="adj1" fmla="val 60000"/>
            <a:gd name="adj2" fmla="val 50000"/>
          </a:avLst>
        </a:prstGeom>
        <a:solidFill>
          <a:srgbClr val="B05894"/>
        </a:solidFill>
        <a:ln>
          <a:solidFill>
            <a:srgbClr val="B0589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0" kern="1200"/>
        </a:p>
      </dsp:txBody>
      <dsp:txXfrm>
        <a:off x="4240529" y="2255101"/>
        <a:ext cx="570351" cy="571889"/>
      </dsp:txXfrm>
    </dsp:sp>
    <dsp:sp modelId="{46D94E1A-E88F-4CA7-A1C0-34F9A7100CDF}">
      <dsp:nvSpPr>
        <dsp:cNvPr id="0" name=""/>
        <dsp:cNvSpPr/>
      </dsp:nvSpPr>
      <dsp:spPr>
        <a:xfrm>
          <a:off x="5393531" y="1388045"/>
          <a:ext cx="3843337" cy="2306002"/>
        </a:xfrm>
        <a:prstGeom prst="roundRect">
          <a:avLst>
            <a:gd name="adj" fmla="val 10000"/>
          </a:avLst>
        </a:prstGeom>
        <a:solidFill>
          <a:srgbClr val="FFECFC"/>
        </a:solidFill>
        <a:ln w="5715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To pomaga pri sprejemanju odločitev, zlasti v fazi načrtovanja projekta, ko se pojavijo nejasnosti.</a:t>
          </a:r>
          <a:endParaRPr lang="es-ES" sz="2400" kern="1200" dirty="0"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461071" y="1455585"/>
        <a:ext cx="3708257" cy="2170922"/>
      </dsp:txXfrm>
    </dsp:sp>
    <dsp:sp modelId="{1F6D2F64-A37D-4E46-8B9D-919591EF6642}">
      <dsp:nvSpPr>
        <dsp:cNvPr id="0" name=""/>
        <dsp:cNvSpPr/>
      </dsp:nvSpPr>
      <dsp:spPr>
        <a:xfrm>
          <a:off x="9621202" y="2064472"/>
          <a:ext cx="814787" cy="953147"/>
        </a:xfrm>
        <a:prstGeom prst="rightArrow">
          <a:avLst>
            <a:gd name="adj1" fmla="val 60000"/>
            <a:gd name="adj2" fmla="val 50000"/>
          </a:avLst>
        </a:prstGeom>
        <a:solidFill>
          <a:srgbClr val="B0589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0" kern="1200"/>
        </a:p>
      </dsp:txBody>
      <dsp:txXfrm>
        <a:off x="9621202" y="2255101"/>
        <a:ext cx="570351" cy="571889"/>
      </dsp:txXfrm>
    </dsp:sp>
    <dsp:sp modelId="{BB69795B-AE06-4446-B893-D8A499236D0D}">
      <dsp:nvSpPr>
        <dsp:cNvPr id="0" name=""/>
        <dsp:cNvSpPr/>
      </dsp:nvSpPr>
      <dsp:spPr>
        <a:xfrm>
          <a:off x="10774203" y="1388045"/>
          <a:ext cx="3843337" cy="2306002"/>
        </a:xfrm>
        <a:prstGeom prst="roundRect">
          <a:avLst>
            <a:gd name="adj" fmla="val 10000"/>
          </a:avLst>
        </a:prstGeom>
        <a:solidFill>
          <a:srgbClr val="FFECFC"/>
        </a:solidFill>
        <a:ln w="57150" cap="flat" cmpd="sng" algn="ctr">
          <a:solidFill>
            <a:srgbClr val="B05894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latin typeface="Microsoft Sans Serif" panose="020B0604020202020204" pitchFamily="34" charset="0"/>
              <a:cs typeface="Microsoft Sans Serif" panose="020B0604020202020204" pitchFamily="34" charset="0"/>
            </a:rPr>
            <a:t>Vodjem projektov pomaga pri oblikovanju realističnih ciljev glede stroškov, časovnega načrta in obsega.</a:t>
          </a:r>
          <a:endParaRPr lang="es-ES" sz="2400" kern="1200" dirty="0"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10841743" y="1455585"/>
        <a:ext cx="3708257" cy="2170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03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635" y="8883435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F6E9F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45793" y="9240624"/>
            <a:ext cx="3152774" cy="666749"/>
          </a:xfrm>
          <a:prstGeom prst="rect">
            <a:avLst/>
          </a:prstGeom>
        </p:spPr>
      </p:pic>
      <p:sp>
        <p:nvSpPr>
          <p:cNvPr id="18" name="bg object 18"/>
          <p:cNvSpPr/>
          <p:nvPr userDrawn="1"/>
        </p:nvSpPr>
        <p:spPr>
          <a:xfrm>
            <a:off x="42862" y="8856529"/>
            <a:ext cx="18202275" cy="0"/>
          </a:xfrm>
          <a:custGeom>
            <a:avLst/>
            <a:gdLst/>
            <a:ahLst/>
            <a:cxnLst/>
            <a:rect l="l" t="t" r="r" b="b"/>
            <a:pathLst>
              <a:path w="18202275">
                <a:moveTo>
                  <a:pt x="0" y="0"/>
                </a:moveTo>
                <a:lnTo>
                  <a:pt x="18202273" y="0"/>
                </a:lnTo>
              </a:path>
            </a:pathLst>
          </a:custGeom>
          <a:ln w="85724">
            <a:solidFill>
              <a:srgbClr val="B058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">
            <a:extLst>
              <a:ext uri="{FF2B5EF4-FFF2-40B4-BE49-F238E27FC236}">
                <a16:creationId xmlns:a16="http://schemas.microsoft.com/office/drawing/2014/main" id="{3B8A40FF-BCCA-4458-BE33-0DE6267D64E8}"/>
              </a:ext>
            </a:extLst>
          </p:cNvPr>
          <p:cNvGrpSpPr/>
          <p:nvPr userDrawn="1"/>
        </p:nvGrpSpPr>
        <p:grpSpPr>
          <a:xfrm>
            <a:off x="379" y="8813666"/>
            <a:ext cx="18287365" cy="1474470"/>
            <a:chOff x="379" y="8813666"/>
            <a:chExt cx="18287365" cy="1474470"/>
          </a:xfrm>
        </p:grpSpPr>
        <p:sp>
          <p:nvSpPr>
            <p:cNvPr id="26" name="object 3">
              <a:extLst>
                <a:ext uri="{FF2B5EF4-FFF2-40B4-BE49-F238E27FC236}">
                  <a16:creationId xmlns:a16="http://schemas.microsoft.com/office/drawing/2014/main" id="{0E4C1E87-1514-4CA3-BDDE-558D9D270F89}"/>
                </a:ext>
              </a:extLst>
            </p:cNvPr>
            <p:cNvSpPr/>
            <p:nvPr/>
          </p:nvSpPr>
          <p:spPr>
            <a:xfrm>
              <a:off x="597090" y="9475139"/>
              <a:ext cx="434975" cy="532130"/>
            </a:xfrm>
            <a:custGeom>
              <a:avLst/>
              <a:gdLst/>
              <a:ahLst/>
              <a:cxnLst/>
              <a:rect l="l" t="t" r="r" b="b"/>
              <a:pathLst>
                <a:path w="434975" h="532129">
                  <a:moveTo>
                    <a:pt x="434467" y="158457"/>
                  </a:moveTo>
                  <a:lnTo>
                    <a:pt x="434454" y="156476"/>
                  </a:lnTo>
                  <a:lnTo>
                    <a:pt x="431546" y="151726"/>
                  </a:lnTo>
                  <a:lnTo>
                    <a:pt x="422567" y="147167"/>
                  </a:lnTo>
                  <a:lnTo>
                    <a:pt x="406869" y="135699"/>
                  </a:lnTo>
                  <a:lnTo>
                    <a:pt x="406869" y="189826"/>
                  </a:lnTo>
                  <a:lnTo>
                    <a:pt x="406869" y="362940"/>
                  </a:lnTo>
                  <a:lnTo>
                    <a:pt x="231838" y="490931"/>
                  </a:lnTo>
                  <a:lnTo>
                    <a:pt x="231838" y="316026"/>
                  </a:lnTo>
                  <a:lnTo>
                    <a:pt x="265214" y="291947"/>
                  </a:lnTo>
                  <a:lnTo>
                    <a:pt x="406869" y="189826"/>
                  </a:lnTo>
                  <a:lnTo>
                    <a:pt x="406869" y="135699"/>
                  </a:lnTo>
                  <a:lnTo>
                    <a:pt x="396405" y="128041"/>
                  </a:lnTo>
                  <a:lnTo>
                    <a:pt x="396405" y="162229"/>
                  </a:lnTo>
                  <a:lnTo>
                    <a:pt x="217982" y="291934"/>
                  </a:lnTo>
                  <a:lnTo>
                    <a:pt x="204254" y="282117"/>
                  </a:lnTo>
                  <a:lnTo>
                    <a:pt x="204254" y="316052"/>
                  </a:lnTo>
                  <a:lnTo>
                    <a:pt x="204254" y="490842"/>
                  </a:lnTo>
                  <a:lnTo>
                    <a:pt x="27597" y="360870"/>
                  </a:lnTo>
                  <a:lnTo>
                    <a:pt x="27597" y="189699"/>
                  </a:lnTo>
                  <a:lnTo>
                    <a:pt x="204254" y="316052"/>
                  </a:lnTo>
                  <a:lnTo>
                    <a:pt x="204254" y="282117"/>
                  </a:lnTo>
                  <a:lnTo>
                    <a:pt x="77419" y="191389"/>
                  </a:lnTo>
                  <a:lnTo>
                    <a:pt x="75069" y="189699"/>
                  </a:lnTo>
                  <a:lnTo>
                    <a:pt x="60350" y="179184"/>
                  </a:lnTo>
                  <a:lnTo>
                    <a:pt x="37426" y="162775"/>
                  </a:lnTo>
                  <a:lnTo>
                    <a:pt x="218008" y="31775"/>
                  </a:lnTo>
                  <a:lnTo>
                    <a:pt x="396405" y="162229"/>
                  </a:lnTo>
                  <a:lnTo>
                    <a:pt x="396405" y="128041"/>
                  </a:lnTo>
                  <a:lnTo>
                    <a:pt x="264782" y="31775"/>
                  </a:lnTo>
                  <a:lnTo>
                    <a:pt x="221348" y="25"/>
                  </a:lnTo>
                  <a:lnTo>
                    <a:pt x="214795" y="0"/>
                  </a:lnTo>
                  <a:lnTo>
                    <a:pt x="6540" y="151079"/>
                  </a:lnTo>
                  <a:lnTo>
                    <a:pt x="2908" y="152946"/>
                  </a:lnTo>
                  <a:lnTo>
                    <a:pt x="12" y="157683"/>
                  </a:lnTo>
                  <a:lnTo>
                    <a:pt x="12" y="158445"/>
                  </a:lnTo>
                  <a:lnTo>
                    <a:pt x="12" y="162902"/>
                  </a:lnTo>
                  <a:lnTo>
                    <a:pt x="12" y="372249"/>
                  </a:lnTo>
                  <a:lnTo>
                    <a:pt x="2108" y="376377"/>
                  </a:lnTo>
                  <a:lnTo>
                    <a:pt x="206235" y="526580"/>
                  </a:lnTo>
                  <a:lnTo>
                    <a:pt x="207162" y="528078"/>
                  </a:lnTo>
                  <a:lnTo>
                    <a:pt x="210769" y="529920"/>
                  </a:lnTo>
                  <a:lnTo>
                    <a:pt x="212293" y="531025"/>
                  </a:lnTo>
                  <a:lnTo>
                    <a:pt x="215163" y="531939"/>
                  </a:lnTo>
                  <a:lnTo>
                    <a:pt x="215912" y="531939"/>
                  </a:lnTo>
                  <a:lnTo>
                    <a:pt x="220167" y="531939"/>
                  </a:lnTo>
                  <a:lnTo>
                    <a:pt x="220916" y="531939"/>
                  </a:lnTo>
                  <a:lnTo>
                    <a:pt x="223774" y="531037"/>
                  </a:lnTo>
                  <a:lnTo>
                    <a:pt x="225259" y="529945"/>
                  </a:lnTo>
                  <a:lnTo>
                    <a:pt x="228917" y="528091"/>
                  </a:lnTo>
                  <a:lnTo>
                    <a:pt x="229819" y="526618"/>
                  </a:lnTo>
                  <a:lnTo>
                    <a:pt x="278612" y="490931"/>
                  </a:lnTo>
                  <a:lnTo>
                    <a:pt x="432346" y="378510"/>
                  </a:lnTo>
                  <a:lnTo>
                    <a:pt x="434454" y="374370"/>
                  </a:lnTo>
                  <a:lnTo>
                    <a:pt x="434454" y="188760"/>
                  </a:lnTo>
                  <a:lnTo>
                    <a:pt x="434454" y="161429"/>
                  </a:lnTo>
                  <a:lnTo>
                    <a:pt x="434467" y="158457"/>
                  </a:lnTo>
                  <a:close/>
                </a:path>
              </a:pathLst>
            </a:custGeom>
            <a:solidFill>
              <a:srgbClr val="AB4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4">
              <a:extLst>
                <a:ext uri="{FF2B5EF4-FFF2-40B4-BE49-F238E27FC236}">
                  <a16:creationId xmlns:a16="http://schemas.microsoft.com/office/drawing/2014/main" id="{94FA3A65-A307-4ADB-BA2E-7FD2EACD126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6934" y="9689613"/>
              <a:ext cx="435459" cy="254960"/>
            </a:xfrm>
            <a:prstGeom prst="rect">
              <a:avLst/>
            </a:prstGeom>
          </p:spPr>
        </p:pic>
        <p:sp>
          <p:nvSpPr>
            <p:cNvPr id="28" name="object 5">
              <a:extLst>
                <a:ext uri="{FF2B5EF4-FFF2-40B4-BE49-F238E27FC236}">
                  <a16:creationId xmlns:a16="http://schemas.microsoft.com/office/drawing/2014/main" id="{326D29DB-FC6D-447F-BCA1-BAEB3C10C957}"/>
                </a:ext>
              </a:extLst>
            </p:cNvPr>
            <p:cNvSpPr/>
            <p:nvPr/>
          </p:nvSpPr>
          <p:spPr>
            <a:xfrm>
              <a:off x="810056" y="9125191"/>
              <a:ext cx="434975" cy="532130"/>
            </a:xfrm>
            <a:custGeom>
              <a:avLst/>
              <a:gdLst/>
              <a:ahLst/>
              <a:cxnLst/>
              <a:rect l="l" t="t" r="r" b="b"/>
              <a:pathLst>
                <a:path w="434975" h="532129">
                  <a:moveTo>
                    <a:pt x="434454" y="156476"/>
                  </a:moveTo>
                  <a:lnTo>
                    <a:pt x="431533" y="151726"/>
                  </a:lnTo>
                  <a:lnTo>
                    <a:pt x="422579" y="147167"/>
                  </a:lnTo>
                  <a:lnTo>
                    <a:pt x="406869" y="135686"/>
                  </a:lnTo>
                  <a:lnTo>
                    <a:pt x="406869" y="189826"/>
                  </a:lnTo>
                  <a:lnTo>
                    <a:pt x="406869" y="362940"/>
                  </a:lnTo>
                  <a:lnTo>
                    <a:pt x="231838" y="490931"/>
                  </a:lnTo>
                  <a:lnTo>
                    <a:pt x="231838" y="316014"/>
                  </a:lnTo>
                  <a:lnTo>
                    <a:pt x="265214" y="291947"/>
                  </a:lnTo>
                  <a:lnTo>
                    <a:pt x="406869" y="189826"/>
                  </a:lnTo>
                  <a:lnTo>
                    <a:pt x="406869" y="135686"/>
                  </a:lnTo>
                  <a:lnTo>
                    <a:pt x="396405" y="128028"/>
                  </a:lnTo>
                  <a:lnTo>
                    <a:pt x="396405" y="162229"/>
                  </a:lnTo>
                  <a:lnTo>
                    <a:pt x="217982" y="291934"/>
                  </a:lnTo>
                  <a:lnTo>
                    <a:pt x="204241" y="282117"/>
                  </a:lnTo>
                  <a:lnTo>
                    <a:pt x="204241" y="316052"/>
                  </a:lnTo>
                  <a:lnTo>
                    <a:pt x="204241" y="490829"/>
                  </a:lnTo>
                  <a:lnTo>
                    <a:pt x="27597" y="360857"/>
                  </a:lnTo>
                  <a:lnTo>
                    <a:pt x="27597" y="189699"/>
                  </a:lnTo>
                  <a:lnTo>
                    <a:pt x="204241" y="316052"/>
                  </a:lnTo>
                  <a:lnTo>
                    <a:pt x="204241" y="282117"/>
                  </a:lnTo>
                  <a:lnTo>
                    <a:pt x="75057" y="189699"/>
                  </a:lnTo>
                  <a:lnTo>
                    <a:pt x="50393" y="172059"/>
                  </a:lnTo>
                  <a:lnTo>
                    <a:pt x="37426" y="162775"/>
                  </a:lnTo>
                  <a:lnTo>
                    <a:pt x="218008" y="31775"/>
                  </a:lnTo>
                  <a:lnTo>
                    <a:pt x="396405" y="162229"/>
                  </a:lnTo>
                  <a:lnTo>
                    <a:pt x="396405" y="128028"/>
                  </a:lnTo>
                  <a:lnTo>
                    <a:pt x="264769" y="31775"/>
                  </a:lnTo>
                  <a:lnTo>
                    <a:pt x="221335" y="12"/>
                  </a:lnTo>
                  <a:lnTo>
                    <a:pt x="214795" y="0"/>
                  </a:lnTo>
                  <a:lnTo>
                    <a:pt x="6540" y="151079"/>
                  </a:lnTo>
                  <a:lnTo>
                    <a:pt x="2908" y="152946"/>
                  </a:lnTo>
                  <a:lnTo>
                    <a:pt x="12" y="157683"/>
                  </a:lnTo>
                  <a:lnTo>
                    <a:pt x="12" y="158445"/>
                  </a:lnTo>
                  <a:lnTo>
                    <a:pt x="12" y="162902"/>
                  </a:lnTo>
                  <a:lnTo>
                    <a:pt x="12" y="372249"/>
                  </a:lnTo>
                  <a:lnTo>
                    <a:pt x="2108" y="376377"/>
                  </a:lnTo>
                  <a:lnTo>
                    <a:pt x="206235" y="526580"/>
                  </a:lnTo>
                  <a:lnTo>
                    <a:pt x="207162" y="528078"/>
                  </a:lnTo>
                  <a:lnTo>
                    <a:pt x="210794" y="529932"/>
                  </a:lnTo>
                  <a:lnTo>
                    <a:pt x="212293" y="531025"/>
                  </a:lnTo>
                  <a:lnTo>
                    <a:pt x="215163" y="531926"/>
                  </a:lnTo>
                  <a:lnTo>
                    <a:pt x="215912" y="531926"/>
                  </a:lnTo>
                  <a:lnTo>
                    <a:pt x="220167" y="531926"/>
                  </a:lnTo>
                  <a:lnTo>
                    <a:pt x="220916" y="531926"/>
                  </a:lnTo>
                  <a:lnTo>
                    <a:pt x="223774" y="531037"/>
                  </a:lnTo>
                  <a:lnTo>
                    <a:pt x="225285" y="529932"/>
                  </a:lnTo>
                  <a:lnTo>
                    <a:pt x="228917" y="528091"/>
                  </a:lnTo>
                  <a:lnTo>
                    <a:pt x="229819" y="526618"/>
                  </a:lnTo>
                  <a:lnTo>
                    <a:pt x="278612" y="490931"/>
                  </a:lnTo>
                  <a:lnTo>
                    <a:pt x="432346" y="378510"/>
                  </a:lnTo>
                  <a:lnTo>
                    <a:pt x="434454" y="374370"/>
                  </a:lnTo>
                  <a:lnTo>
                    <a:pt x="434454" y="188760"/>
                  </a:lnTo>
                  <a:lnTo>
                    <a:pt x="434454" y="158457"/>
                  </a:lnTo>
                  <a:lnTo>
                    <a:pt x="434454" y="156476"/>
                  </a:lnTo>
                  <a:close/>
                </a:path>
              </a:pathLst>
            </a:custGeom>
            <a:solidFill>
              <a:srgbClr val="AB4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6">
              <a:extLst>
                <a:ext uri="{FF2B5EF4-FFF2-40B4-BE49-F238E27FC236}">
                  <a16:creationId xmlns:a16="http://schemas.microsoft.com/office/drawing/2014/main" id="{432897F3-8DC0-4BA4-896A-9DD05ACCAE7C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9897" y="9339661"/>
              <a:ext cx="435459" cy="254959"/>
            </a:xfrm>
            <a:prstGeom prst="rect">
              <a:avLst/>
            </a:prstGeom>
          </p:spPr>
        </p:pic>
        <p:sp>
          <p:nvSpPr>
            <p:cNvPr id="30" name="object 7">
              <a:extLst>
                <a:ext uri="{FF2B5EF4-FFF2-40B4-BE49-F238E27FC236}">
                  <a16:creationId xmlns:a16="http://schemas.microsoft.com/office/drawing/2014/main" id="{9BAFE55B-7408-4744-9BC5-461DF6568996}"/>
                </a:ext>
              </a:extLst>
            </p:cNvPr>
            <p:cNvSpPr/>
            <p:nvPr/>
          </p:nvSpPr>
          <p:spPr>
            <a:xfrm>
              <a:off x="1023010" y="9486582"/>
              <a:ext cx="434975" cy="532130"/>
            </a:xfrm>
            <a:custGeom>
              <a:avLst/>
              <a:gdLst/>
              <a:ahLst/>
              <a:cxnLst/>
              <a:rect l="l" t="t" r="r" b="b"/>
              <a:pathLst>
                <a:path w="434975" h="532129">
                  <a:moveTo>
                    <a:pt x="434467" y="158457"/>
                  </a:moveTo>
                  <a:lnTo>
                    <a:pt x="434454" y="156476"/>
                  </a:lnTo>
                  <a:lnTo>
                    <a:pt x="431546" y="151714"/>
                  </a:lnTo>
                  <a:lnTo>
                    <a:pt x="422567" y="147154"/>
                  </a:lnTo>
                  <a:lnTo>
                    <a:pt x="406869" y="135686"/>
                  </a:lnTo>
                  <a:lnTo>
                    <a:pt x="406869" y="189826"/>
                  </a:lnTo>
                  <a:lnTo>
                    <a:pt x="406869" y="362940"/>
                  </a:lnTo>
                  <a:lnTo>
                    <a:pt x="231838" y="490931"/>
                  </a:lnTo>
                  <a:lnTo>
                    <a:pt x="231838" y="316014"/>
                  </a:lnTo>
                  <a:lnTo>
                    <a:pt x="265214" y="291947"/>
                  </a:lnTo>
                  <a:lnTo>
                    <a:pt x="406869" y="189826"/>
                  </a:lnTo>
                  <a:lnTo>
                    <a:pt x="406869" y="135686"/>
                  </a:lnTo>
                  <a:lnTo>
                    <a:pt x="396405" y="128028"/>
                  </a:lnTo>
                  <a:lnTo>
                    <a:pt x="396405" y="162229"/>
                  </a:lnTo>
                  <a:lnTo>
                    <a:pt x="217970" y="291922"/>
                  </a:lnTo>
                  <a:lnTo>
                    <a:pt x="204254" y="282117"/>
                  </a:lnTo>
                  <a:lnTo>
                    <a:pt x="204254" y="316052"/>
                  </a:lnTo>
                  <a:lnTo>
                    <a:pt x="204254" y="490829"/>
                  </a:lnTo>
                  <a:lnTo>
                    <a:pt x="27597" y="360857"/>
                  </a:lnTo>
                  <a:lnTo>
                    <a:pt x="27597" y="189687"/>
                  </a:lnTo>
                  <a:lnTo>
                    <a:pt x="204254" y="316052"/>
                  </a:lnTo>
                  <a:lnTo>
                    <a:pt x="204254" y="282117"/>
                  </a:lnTo>
                  <a:lnTo>
                    <a:pt x="152933" y="245402"/>
                  </a:lnTo>
                  <a:lnTo>
                    <a:pt x="75069" y="189687"/>
                  </a:lnTo>
                  <a:lnTo>
                    <a:pt x="37426" y="162775"/>
                  </a:lnTo>
                  <a:lnTo>
                    <a:pt x="218008" y="31775"/>
                  </a:lnTo>
                  <a:lnTo>
                    <a:pt x="396405" y="162229"/>
                  </a:lnTo>
                  <a:lnTo>
                    <a:pt x="396405" y="128028"/>
                  </a:lnTo>
                  <a:lnTo>
                    <a:pt x="264782" y="31775"/>
                  </a:lnTo>
                  <a:lnTo>
                    <a:pt x="221348" y="12"/>
                  </a:lnTo>
                  <a:lnTo>
                    <a:pt x="214795" y="0"/>
                  </a:lnTo>
                  <a:lnTo>
                    <a:pt x="6565" y="151053"/>
                  </a:lnTo>
                  <a:lnTo>
                    <a:pt x="2908" y="152946"/>
                  </a:lnTo>
                  <a:lnTo>
                    <a:pt x="12" y="157683"/>
                  </a:lnTo>
                  <a:lnTo>
                    <a:pt x="12" y="158445"/>
                  </a:lnTo>
                  <a:lnTo>
                    <a:pt x="12" y="162902"/>
                  </a:lnTo>
                  <a:lnTo>
                    <a:pt x="12" y="372249"/>
                  </a:lnTo>
                  <a:lnTo>
                    <a:pt x="2108" y="376377"/>
                  </a:lnTo>
                  <a:lnTo>
                    <a:pt x="206235" y="526567"/>
                  </a:lnTo>
                  <a:lnTo>
                    <a:pt x="207162" y="528066"/>
                  </a:lnTo>
                  <a:lnTo>
                    <a:pt x="210820" y="529945"/>
                  </a:lnTo>
                  <a:lnTo>
                    <a:pt x="212293" y="531012"/>
                  </a:lnTo>
                  <a:lnTo>
                    <a:pt x="215163" y="531926"/>
                  </a:lnTo>
                  <a:lnTo>
                    <a:pt x="215912" y="531926"/>
                  </a:lnTo>
                  <a:lnTo>
                    <a:pt x="220167" y="531926"/>
                  </a:lnTo>
                  <a:lnTo>
                    <a:pt x="220916" y="531926"/>
                  </a:lnTo>
                  <a:lnTo>
                    <a:pt x="223774" y="531025"/>
                  </a:lnTo>
                  <a:lnTo>
                    <a:pt x="225247" y="529958"/>
                  </a:lnTo>
                  <a:lnTo>
                    <a:pt x="228917" y="528091"/>
                  </a:lnTo>
                  <a:lnTo>
                    <a:pt x="229831" y="526592"/>
                  </a:lnTo>
                  <a:lnTo>
                    <a:pt x="278612" y="490931"/>
                  </a:lnTo>
                  <a:lnTo>
                    <a:pt x="432346" y="378510"/>
                  </a:lnTo>
                  <a:lnTo>
                    <a:pt x="434454" y="374357"/>
                  </a:lnTo>
                  <a:lnTo>
                    <a:pt x="434454" y="188760"/>
                  </a:lnTo>
                  <a:lnTo>
                    <a:pt x="434454" y="161429"/>
                  </a:lnTo>
                  <a:lnTo>
                    <a:pt x="434467" y="158457"/>
                  </a:lnTo>
                  <a:close/>
                </a:path>
              </a:pathLst>
            </a:custGeom>
            <a:solidFill>
              <a:srgbClr val="AB4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8">
              <a:extLst>
                <a:ext uri="{FF2B5EF4-FFF2-40B4-BE49-F238E27FC236}">
                  <a16:creationId xmlns:a16="http://schemas.microsoft.com/office/drawing/2014/main" id="{0DF0045C-60C2-4FAF-B4AC-8012DA50A29C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22853" y="9701048"/>
              <a:ext cx="435459" cy="254959"/>
            </a:xfrm>
            <a:prstGeom prst="rect">
              <a:avLst/>
            </a:prstGeom>
          </p:spPr>
        </p:pic>
      </p:grpSp>
      <p:sp>
        <p:nvSpPr>
          <p:cNvPr id="37" name="CuadroTexto 36">
            <a:extLst>
              <a:ext uri="{FF2B5EF4-FFF2-40B4-BE49-F238E27FC236}">
                <a16:creationId xmlns:a16="http://schemas.microsoft.com/office/drawing/2014/main" id="{521C10D7-2AAC-4F4D-A7C0-605FC39B7E80}"/>
              </a:ext>
            </a:extLst>
          </p:cNvPr>
          <p:cNvSpPr txBox="1"/>
          <p:nvPr userDrawn="1"/>
        </p:nvSpPr>
        <p:spPr>
          <a:xfrm>
            <a:off x="5105400" y="9283125"/>
            <a:ext cx="12344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"/>
              </a:spcBef>
            </a:pPr>
            <a:r>
              <a:rPr lang="en-US" sz="1600" dirty="0"/>
              <a:t> "The</a:t>
            </a:r>
            <a:r>
              <a:rPr lang="en-US" sz="1600" spc="-15" dirty="0"/>
              <a:t> </a:t>
            </a:r>
            <a:r>
              <a:rPr lang="en-US" sz="1600" dirty="0"/>
              <a:t>European</a:t>
            </a:r>
            <a:r>
              <a:rPr lang="en-US" sz="1600" spc="-15" dirty="0"/>
              <a:t> </a:t>
            </a:r>
            <a:r>
              <a:rPr lang="en-US" sz="1600" dirty="0"/>
              <a:t>Commission</a:t>
            </a:r>
            <a:r>
              <a:rPr lang="en-US" sz="1600" spc="-10" dirty="0"/>
              <a:t> </a:t>
            </a:r>
            <a:r>
              <a:rPr lang="en-US" sz="1600" dirty="0"/>
              <a:t>support</a:t>
            </a:r>
            <a:r>
              <a:rPr lang="en-US" sz="1600" spc="-15" dirty="0"/>
              <a:t> </a:t>
            </a:r>
            <a:r>
              <a:rPr lang="en-US" sz="1600" dirty="0"/>
              <a:t>for</a:t>
            </a:r>
            <a:r>
              <a:rPr lang="en-US" sz="1600" spc="-10" dirty="0"/>
              <a:t> </a:t>
            </a:r>
            <a:r>
              <a:rPr lang="en-US" sz="1600" dirty="0"/>
              <a:t>the</a:t>
            </a:r>
            <a:r>
              <a:rPr lang="en-US" sz="1600" spc="-15" dirty="0"/>
              <a:t> </a:t>
            </a:r>
            <a:r>
              <a:rPr lang="en-US" sz="1600" dirty="0"/>
              <a:t>production</a:t>
            </a:r>
            <a:r>
              <a:rPr lang="en-US" sz="1600" spc="-10" dirty="0"/>
              <a:t> </a:t>
            </a:r>
            <a:r>
              <a:rPr lang="en-US" sz="1600" dirty="0"/>
              <a:t>of</a:t>
            </a:r>
            <a:r>
              <a:rPr lang="en-US" sz="1600" spc="-15" dirty="0"/>
              <a:t> </a:t>
            </a:r>
            <a:r>
              <a:rPr lang="en-US" sz="1600" dirty="0"/>
              <a:t>this</a:t>
            </a:r>
            <a:r>
              <a:rPr lang="en-US" sz="1600" spc="-15" dirty="0"/>
              <a:t> </a:t>
            </a:r>
            <a:r>
              <a:rPr lang="en-US" sz="1600" dirty="0"/>
              <a:t>publication</a:t>
            </a:r>
            <a:r>
              <a:rPr lang="en-US" sz="1600" spc="-10" dirty="0"/>
              <a:t> </a:t>
            </a:r>
            <a:r>
              <a:rPr lang="en-US" sz="1600" dirty="0"/>
              <a:t>does</a:t>
            </a:r>
            <a:r>
              <a:rPr lang="en-US" sz="1600" spc="-15" dirty="0"/>
              <a:t> </a:t>
            </a:r>
            <a:r>
              <a:rPr lang="en-US" sz="1600" dirty="0"/>
              <a:t>not</a:t>
            </a:r>
            <a:r>
              <a:rPr lang="en-US" sz="1600" spc="-10" dirty="0"/>
              <a:t> </a:t>
            </a:r>
            <a:r>
              <a:rPr lang="en-US" sz="1600" dirty="0"/>
              <a:t>constitute</a:t>
            </a:r>
            <a:r>
              <a:rPr lang="en-US" sz="1600" spc="-15" dirty="0"/>
              <a:t> </a:t>
            </a:r>
            <a:r>
              <a:rPr lang="en-US" sz="1600" dirty="0"/>
              <a:t>endorsement</a:t>
            </a:r>
            <a:r>
              <a:rPr lang="en-US" sz="1600" spc="-10" dirty="0"/>
              <a:t> </a:t>
            </a:r>
            <a:r>
              <a:rPr lang="en-US" sz="1600" dirty="0"/>
              <a:t>of</a:t>
            </a:r>
            <a:r>
              <a:rPr lang="en-US" sz="1600" spc="-15" dirty="0"/>
              <a:t> </a:t>
            </a:r>
            <a:r>
              <a:rPr lang="en-US" sz="1600" dirty="0"/>
              <a:t>the</a:t>
            </a:r>
            <a:r>
              <a:rPr lang="en-US" sz="1600" spc="-15" dirty="0"/>
              <a:t> </a:t>
            </a:r>
            <a:r>
              <a:rPr lang="en-US" sz="1600" dirty="0"/>
              <a:t>contents</a:t>
            </a:r>
            <a:r>
              <a:rPr lang="en-US" sz="1600" spc="-10" dirty="0"/>
              <a:t> </a:t>
            </a:r>
            <a:r>
              <a:rPr lang="en-US" sz="1600" dirty="0"/>
              <a:t>which</a:t>
            </a:r>
            <a:r>
              <a:rPr lang="en-US" sz="1600" spc="-155" dirty="0"/>
              <a:t> </a:t>
            </a:r>
            <a:r>
              <a:rPr lang="en-US" sz="1600" dirty="0"/>
              <a:t>reflects the views only of the authors, and the Commission cannot be held responsible for any use which may be made of the</a:t>
            </a:r>
            <a:r>
              <a:rPr lang="en-US" sz="1600" spc="5" dirty="0"/>
              <a:t> </a:t>
            </a:r>
            <a:r>
              <a:rPr lang="en-US" sz="1600" dirty="0"/>
              <a:t>information contained therein."</a:t>
            </a:r>
            <a:endParaRPr lang="es-ES" sz="1600" dirty="0"/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262FFA7B-73B6-441C-A2CC-6EA9F6EE7337}"/>
              </a:ext>
            </a:extLst>
          </p:cNvPr>
          <p:cNvGrpSpPr/>
          <p:nvPr userDrawn="1"/>
        </p:nvGrpSpPr>
        <p:grpSpPr>
          <a:xfrm>
            <a:off x="0" y="1775463"/>
            <a:ext cx="18288000" cy="3595707"/>
            <a:chOff x="-24581" y="1790700"/>
            <a:chExt cx="18288000" cy="3595707"/>
          </a:xfrm>
        </p:grpSpPr>
        <p:sp>
          <p:nvSpPr>
            <p:cNvPr id="20" name="object 10">
              <a:extLst>
                <a:ext uri="{FF2B5EF4-FFF2-40B4-BE49-F238E27FC236}">
                  <a16:creationId xmlns:a16="http://schemas.microsoft.com/office/drawing/2014/main" id="{11F37E96-FE8D-476B-BFB0-28ED7F39709E}"/>
                </a:ext>
              </a:extLst>
            </p:cNvPr>
            <p:cNvSpPr/>
            <p:nvPr/>
          </p:nvSpPr>
          <p:spPr>
            <a:xfrm>
              <a:off x="-24581" y="3473853"/>
              <a:ext cx="18288000" cy="514350"/>
            </a:xfrm>
            <a:custGeom>
              <a:avLst/>
              <a:gdLst/>
              <a:ahLst/>
              <a:cxnLst/>
              <a:rect l="l" t="t" r="r" b="b"/>
              <a:pathLst>
                <a:path w="18288000" h="514350">
                  <a:moveTo>
                    <a:pt x="0" y="514349"/>
                  </a:moveTo>
                  <a:lnTo>
                    <a:pt x="0" y="0"/>
                  </a:lnTo>
                  <a:lnTo>
                    <a:pt x="18288000" y="0"/>
                  </a:lnTo>
                  <a:lnTo>
                    <a:pt x="18288000" y="514349"/>
                  </a:lnTo>
                  <a:lnTo>
                    <a:pt x="0" y="514349"/>
                  </a:lnTo>
                  <a:close/>
                </a:path>
              </a:pathLst>
            </a:custGeom>
            <a:solidFill>
              <a:srgbClr val="B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EB0E2C8F-4A84-4AD4-8BC1-F61351B59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1800" y="1790700"/>
              <a:ext cx="3876674" cy="3595707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g object 16">
            <a:extLst>
              <a:ext uri="{FF2B5EF4-FFF2-40B4-BE49-F238E27FC236}">
                <a16:creationId xmlns:a16="http://schemas.microsoft.com/office/drawing/2014/main" id="{E95E46FD-F467-4ADE-ABD0-E6A4A9FE2A87}"/>
              </a:ext>
            </a:extLst>
          </p:cNvPr>
          <p:cNvSpPr/>
          <p:nvPr userDrawn="1"/>
        </p:nvSpPr>
        <p:spPr>
          <a:xfrm>
            <a:off x="635" y="8883435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F6E9F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bg object 17">
            <a:extLst>
              <a:ext uri="{FF2B5EF4-FFF2-40B4-BE49-F238E27FC236}">
                <a16:creationId xmlns:a16="http://schemas.microsoft.com/office/drawing/2014/main" id="{D778CF7E-9520-4B30-8263-3DF7E2FD8C1A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45793" y="9240624"/>
            <a:ext cx="3152774" cy="666749"/>
          </a:xfrm>
          <a:prstGeom prst="rect">
            <a:avLst/>
          </a:prstGeom>
        </p:spPr>
      </p:pic>
      <p:sp>
        <p:nvSpPr>
          <p:cNvPr id="9" name="bg object 18">
            <a:extLst>
              <a:ext uri="{FF2B5EF4-FFF2-40B4-BE49-F238E27FC236}">
                <a16:creationId xmlns:a16="http://schemas.microsoft.com/office/drawing/2014/main" id="{596AACBD-3C44-44F7-A794-D07294759216}"/>
              </a:ext>
            </a:extLst>
          </p:cNvPr>
          <p:cNvSpPr/>
          <p:nvPr userDrawn="1"/>
        </p:nvSpPr>
        <p:spPr>
          <a:xfrm>
            <a:off x="42862" y="8856529"/>
            <a:ext cx="18202275" cy="0"/>
          </a:xfrm>
          <a:custGeom>
            <a:avLst/>
            <a:gdLst/>
            <a:ahLst/>
            <a:cxnLst/>
            <a:rect l="l" t="t" r="r" b="b"/>
            <a:pathLst>
              <a:path w="18202275">
                <a:moveTo>
                  <a:pt x="0" y="0"/>
                </a:moveTo>
                <a:lnTo>
                  <a:pt x="18202273" y="0"/>
                </a:lnTo>
              </a:path>
            </a:pathLst>
          </a:custGeom>
          <a:ln w="85724">
            <a:solidFill>
              <a:srgbClr val="B058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2">
            <a:extLst>
              <a:ext uri="{FF2B5EF4-FFF2-40B4-BE49-F238E27FC236}">
                <a16:creationId xmlns:a16="http://schemas.microsoft.com/office/drawing/2014/main" id="{DC67AE64-9ED4-47FE-8345-37E800B47F7D}"/>
              </a:ext>
            </a:extLst>
          </p:cNvPr>
          <p:cNvGrpSpPr/>
          <p:nvPr userDrawn="1"/>
        </p:nvGrpSpPr>
        <p:grpSpPr>
          <a:xfrm>
            <a:off x="379" y="8813666"/>
            <a:ext cx="18287365" cy="1474470"/>
            <a:chOff x="379" y="8813666"/>
            <a:chExt cx="18287365" cy="1474470"/>
          </a:xfrm>
        </p:grpSpPr>
        <p:sp>
          <p:nvSpPr>
            <p:cNvPr id="11" name="object 3">
              <a:extLst>
                <a:ext uri="{FF2B5EF4-FFF2-40B4-BE49-F238E27FC236}">
                  <a16:creationId xmlns:a16="http://schemas.microsoft.com/office/drawing/2014/main" id="{ACB47688-E4F5-4E94-9C96-F9D5A61FA187}"/>
                </a:ext>
              </a:extLst>
            </p:cNvPr>
            <p:cNvSpPr/>
            <p:nvPr/>
          </p:nvSpPr>
          <p:spPr>
            <a:xfrm>
              <a:off x="597090" y="9475139"/>
              <a:ext cx="434975" cy="532130"/>
            </a:xfrm>
            <a:custGeom>
              <a:avLst/>
              <a:gdLst/>
              <a:ahLst/>
              <a:cxnLst/>
              <a:rect l="l" t="t" r="r" b="b"/>
              <a:pathLst>
                <a:path w="434975" h="532129">
                  <a:moveTo>
                    <a:pt x="434467" y="158457"/>
                  </a:moveTo>
                  <a:lnTo>
                    <a:pt x="434454" y="156476"/>
                  </a:lnTo>
                  <a:lnTo>
                    <a:pt x="431546" y="151726"/>
                  </a:lnTo>
                  <a:lnTo>
                    <a:pt x="422567" y="147167"/>
                  </a:lnTo>
                  <a:lnTo>
                    <a:pt x="406869" y="135699"/>
                  </a:lnTo>
                  <a:lnTo>
                    <a:pt x="406869" y="189826"/>
                  </a:lnTo>
                  <a:lnTo>
                    <a:pt x="406869" y="362940"/>
                  </a:lnTo>
                  <a:lnTo>
                    <a:pt x="231838" y="490931"/>
                  </a:lnTo>
                  <a:lnTo>
                    <a:pt x="231838" y="316026"/>
                  </a:lnTo>
                  <a:lnTo>
                    <a:pt x="265214" y="291947"/>
                  </a:lnTo>
                  <a:lnTo>
                    <a:pt x="406869" y="189826"/>
                  </a:lnTo>
                  <a:lnTo>
                    <a:pt x="406869" y="135699"/>
                  </a:lnTo>
                  <a:lnTo>
                    <a:pt x="396405" y="128041"/>
                  </a:lnTo>
                  <a:lnTo>
                    <a:pt x="396405" y="162229"/>
                  </a:lnTo>
                  <a:lnTo>
                    <a:pt x="217982" y="291934"/>
                  </a:lnTo>
                  <a:lnTo>
                    <a:pt x="204254" y="282117"/>
                  </a:lnTo>
                  <a:lnTo>
                    <a:pt x="204254" y="316052"/>
                  </a:lnTo>
                  <a:lnTo>
                    <a:pt x="204254" y="490842"/>
                  </a:lnTo>
                  <a:lnTo>
                    <a:pt x="27597" y="360870"/>
                  </a:lnTo>
                  <a:lnTo>
                    <a:pt x="27597" y="189699"/>
                  </a:lnTo>
                  <a:lnTo>
                    <a:pt x="204254" y="316052"/>
                  </a:lnTo>
                  <a:lnTo>
                    <a:pt x="204254" y="282117"/>
                  </a:lnTo>
                  <a:lnTo>
                    <a:pt x="77419" y="191389"/>
                  </a:lnTo>
                  <a:lnTo>
                    <a:pt x="75069" y="189699"/>
                  </a:lnTo>
                  <a:lnTo>
                    <a:pt x="60350" y="179184"/>
                  </a:lnTo>
                  <a:lnTo>
                    <a:pt x="37426" y="162775"/>
                  </a:lnTo>
                  <a:lnTo>
                    <a:pt x="218008" y="31775"/>
                  </a:lnTo>
                  <a:lnTo>
                    <a:pt x="396405" y="162229"/>
                  </a:lnTo>
                  <a:lnTo>
                    <a:pt x="396405" y="128041"/>
                  </a:lnTo>
                  <a:lnTo>
                    <a:pt x="264782" y="31775"/>
                  </a:lnTo>
                  <a:lnTo>
                    <a:pt x="221348" y="25"/>
                  </a:lnTo>
                  <a:lnTo>
                    <a:pt x="214795" y="0"/>
                  </a:lnTo>
                  <a:lnTo>
                    <a:pt x="6540" y="151079"/>
                  </a:lnTo>
                  <a:lnTo>
                    <a:pt x="2908" y="152946"/>
                  </a:lnTo>
                  <a:lnTo>
                    <a:pt x="12" y="157683"/>
                  </a:lnTo>
                  <a:lnTo>
                    <a:pt x="12" y="158445"/>
                  </a:lnTo>
                  <a:lnTo>
                    <a:pt x="12" y="162902"/>
                  </a:lnTo>
                  <a:lnTo>
                    <a:pt x="12" y="372249"/>
                  </a:lnTo>
                  <a:lnTo>
                    <a:pt x="2108" y="376377"/>
                  </a:lnTo>
                  <a:lnTo>
                    <a:pt x="206235" y="526580"/>
                  </a:lnTo>
                  <a:lnTo>
                    <a:pt x="207162" y="528078"/>
                  </a:lnTo>
                  <a:lnTo>
                    <a:pt x="210769" y="529920"/>
                  </a:lnTo>
                  <a:lnTo>
                    <a:pt x="212293" y="531025"/>
                  </a:lnTo>
                  <a:lnTo>
                    <a:pt x="215163" y="531939"/>
                  </a:lnTo>
                  <a:lnTo>
                    <a:pt x="215912" y="531939"/>
                  </a:lnTo>
                  <a:lnTo>
                    <a:pt x="220167" y="531939"/>
                  </a:lnTo>
                  <a:lnTo>
                    <a:pt x="220916" y="531939"/>
                  </a:lnTo>
                  <a:lnTo>
                    <a:pt x="223774" y="531037"/>
                  </a:lnTo>
                  <a:lnTo>
                    <a:pt x="225259" y="529945"/>
                  </a:lnTo>
                  <a:lnTo>
                    <a:pt x="228917" y="528091"/>
                  </a:lnTo>
                  <a:lnTo>
                    <a:pt x="229819" y="526618"/>
                  </a:lnTo>
                  <a:lnTo>
                    <a:pt x="278612" y="490931"/>
                  </a:lnTo>
                  <a:lnTo>
                    <a:pt x="432346" y="378510"/>
                  </a:lnTo>
                  <a:lnTo>
                    <a:pt x="434454" y="374370"/>
                  </a:lnTo>
                  <a:lnTo>
                    <a:pt x="434454" y="188760"/>
                  </a:lnTo>
                  <a:lnTo>
                    <a:pt x="434454" y="161429"/>
                  </a:lnTo>
                  <a:lnTo>
                    <a:pt x="434467" y="158457"/>
                  </a:lnTo>
                  <a:close/>
                </a:path>
              </a:pathLst>
            </a:custGeom>
            <a:solidFill>
              <a:srgbClr val="AB4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4">
              <a:extLst>
                <a:ext uri="{FF2B5EF4-FFF2-40B4-BE49-F238E27FC236}">
                  <a16:creationId xmlns:a16="http://schemas.microsoft.com/office/drawing/2014/main" id="{E5F35078-FC84-46BA-8493-4689CDB1AA6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6934" y="9689613"/>
              <a:ext cx="435459" cy="254960"/>
            </a:xfrm>
            <a:prstGeom prst="rect">
              <a:avLst/>
            </a:prstGeom>
          </p:spPr>
        </p:pic>
        <p:sp>
          <p:nvSpPr>
            <p:cNvPr id="13" name="object 5">
              <a:extLst>
                <a:ext uri="{FF2B5EF4-FFF2-40B4-BE49-F238E27FC236}">
                  <a16:creationId xmlns:a16="http://schemas.microsoft.com/office/drawing/2014/main" id="{9201DC64-4478-4EB9-9025-51D6079FF496}"/>
                </a:ext>
              </a:extLst>
            </p:cNvPr>
            <p:cNvSpPr/>
            <p:nvPr/>
          </p:nvSpPr>
          <p:spPr>
            <a:xfrm>
              <a:off x="810056" y="9125191"/>
              <a:ext cx="434975" cy="532130"/>
            </a:xfrm>
            <a:custGeom>
              <a:avLst/>
              <a:gdLst/>
              <a:ahLst/>
              <a:cxnLst/>
              <a:rect l="l" t="t" r="r" b="b"/>
              <a:pathLst>
                <a:path w="434975" h="532129">
                  <a:moveTo>
                    <a:pt x="434454" y="156476"/>
                  </a:moveTo>
                  <a:lnTo>
                    <a:pt x="431533" y="151726"/>
                  </a:lnTo>
                  <a:lnTo>
                    <a:pt x="422579" y="147167"/>
                  </a:lnTo>
                  <a:lnTo>
                    <a:pt x="406869" y="135686"/>
                  </a:lnTo>
                  <a:lnTo>
                    <a:pt x="406869" y="189826"/>
                  </a:lnTo>
                  <a:lnTo>
                    <a:pt x="406869" y="362940"/>
                  </a:lnTo>
                  <a:lnTo>
                    <a:pt x="231838" y="490931"/>
                  </a:lnTo>
                  <a:lnTo>
                    <a:pt x="231838" y="316014"/>
                  </a:lnTo>
                  <a:lnTo>
                    <a:pt x="265214" y="291947"/>
                  </a:lnTo>
                  <a:lnTo>
                    <a:pt x="406869" y="189826"/>
                  </a:lnTo>
                  <a:lnTo>
                    <a:pt x="406869" y="135686"/>
                  </a:lnTo>
                  <a:lnTo>
                    <a:pt x="396405" y="128028"/>
                  </a:lnTo>
                  <a:lnTo>
                    <a:pt x="396405" y="162229"/>
                  </a:lnTo>
                  <a:lnTo>
                    <a:pt x="217982" y="291934"/>
                  </a:lnTo>
                  <a:lnTo>
                    <a:pt x="204241" y="282117"/>
                  </a:lnTo>
                  <a:lnTo>
                    <a:pt x="204241" y="316052"/>
                  </a:lnTo>
                  <a:lnTo>
                    <a:pt x="204241" y="490829"/>
                  </a:lnTo>
                  <a:lnTo>
                    <a:pt x="27597" y="360857"/>
                  </a:lnTo>
                  <a:lnTo>
                    <a:pt x="27597" y="189699"/>
                  </a:lnTo>
                  <a:lnTo>
                    <a:pt x="204241" y="316052"/>
                  </a:lnTo>
                  <a:lnTo>
                    <a:pt x="204241" y="282117"/>
                  </a:lnTo>
                  <a:lnTo>
                    <a:pt x="75057" y="189699"/>
                  </a:lnTo>
                  <a:lnTo>
                    <a:pt x="50393" y="172059"/>
                  </a:lnTo>
                  <a:lnTo>
                    <a:pt x="37426" y="162775"/>
                  </a:lnTo>
                  <a:lnTo>
                    <a:pt x="218008" y="31775"/>
                  </a:lnTo>
                  <a:lnTo>
                    <a:pt x="396405" y="162229"/>
                  </a:lnTo>
                  <a:lnTo>
                    <a:pt x="396405" y="128028"/>
                  </a:lnTo>
                  <a:lnTo>
                    <a:pt x="264769" y="31775"/>
                  </a:lnTo>
                  <a:lnTo>
                    <a:pt x="221335" y="12"/>
                  </a:lnTo>
                  <a:lnTo>
                    <a:pt x="214795" y="0"/>
                  </a:lnTo>
                  <a:lnTo>
                    <a:pt x="6540" y="151079"/>
                  </a:lnTo>
                  <a:lnTo>
                    <a:pt x="2908" y="152946"/>
                  </a:lnTo>
                  <a:lnTo>
                    <a:pt x="12" y="157683"/>
                  </a:lnTo>
                  <a:lnTo>
                    <a:pt x="12" y="158445"/>
                  </a:lnTo>
                  <a:lnTo>
                    <a:pt x="12" y="162902"/>
                  </a:lnTo>
                  <a:lnTo>
                    <a:pt x="12" y="372249"/>
                  </a:lnTo>
                  <a:lnTo>
                    <a:pt x="2108" y="376377"/>
                  </a:lnTo>
                  <a:lnTo>
                    <a:pt x="206235" y="526580"/>
                  </a:lnTo>
                  <a:lnTo>
                    <a:pt x="207162" y="528078"/>
                  </a:lnTo>
                  <a:lnTo>
                    <a:pt x="210794" y="529932"/>
                  </a:lnTo>
                  <a:lnTo>
                    <a:pt x="212293" y="531025"/>
                  </a:lnTo>
                  <a:lnTo>
                    <a:pt x="215163" y="531926"/>
                  </a:lnTo>
                  <a:lnTo>
                    <a:pt x="215912" y="531926"/>
                  </a:lnTo>
                  <a:lnTo>
                    <a:pt x="220167" y="531926"/>
                  </a:lnTo>
                  <a:lnTo>
                    <a:pt x="220916" y="531926"/>
                  </a:lnTo>
                  <a:lnTo>
                    <a:pt x="223774" y="531037"/>
                  </a:lnTo>
                  <a:lnTo>
                    <a:pt x="225285" y="529932"/>
                  </a:lnTo>
                  <a:lnTo>
                    <a:pt x="228917" y="528091"/>
                  </a:lnTo>
                  <a:lnTo>
                    <a:pt x="229819" y="526618"/>
                  </a:lnTo>
                  <a:lnTo>
                    <a:pt x="278612" y="490931"/>
                  </a:lnTo>
                  <a:lnTo>
                    <a:pt x="432346" y="378510"/>
                  </a:lnTo>
                  <a:lnTo>
                    <a:pt x="434454" y="374370"/>
                  </a:lnTo>
                  <a:lnTo>
                    <a:pt x="434454" y="188760"/>
                  </a:lnTo>
                  <a:lnTo>
                    <a:pt x="434454" y="158457"/>
                  </a:lnTo>
                  <a:lnTo>
                    <a:pt x="434454" y="156476"/>
                  </a:lnTo>
                  <a:close/>
                </a:path>
              </a:pathLst>
            </a:custGeom>
            <a:solidFill>
              <a:srgbClr val="AB4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6">
              <a:extLst>
                <a:ext uri="{FF2B5EF4-FFF2-40B4-BE49-F238E27FC236}">
                  <a16:creationId xmlns:a16="http://schemas.microsoft.com/office/drawing/2014/main" id="{5C346AD7-BE02-4237-8C03-A128D4DB66D4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9897" y="9339661"/>
              <a:ext cx="435459" cy="254959"/>
            </a:xfrm>
            <a:prstGeom prst="rect">
              <a:avLst/>
            </a:prstGeom>
          </p:spPr>
        </p:pic>
        <p:sp>
          <p:nvSpPr>
            <p:cNvPr id="15" name="object 7">
              <a:extLst>
                <a:ext uri="{FF2B5EF4-FFF2-40B4-BE49-F238E27FC236}">
                  <a16:creationId xmlns:a16="http://schemas.microsoft.com/office/drawing/2014/main" id="{675C40D4-E192-496A-B2DE-5B4634DF9FD1}"/>
                </a:ext>
              </a:extLst>
            </p:cNvPr>
            <p:cNvSpPr/>
            <p:nvPr/>
          </p:nvSpPr>
          <p:spPr>
            <a:xfrm>
              <a:off x="1023010" y="9486582"/>
              <a:ext cx="434975" cy="532130"/>
            </a:xfrm>
            <a:custGeom>
              <a:avLst/>
              <a:gdLst/>
              <a:ahLst/>
              <a:cxnLst/>
              <a:rect l="l" t="t" r="r" b="b"/>
              <a:pathLst>
                <a:path w="434975" h="532129">
                  <a:moveTo>
                    <a:pt x="434467" y="158457"/>
                  </a:moveTo>
                  <a:lnTo>
                    <a:pt x="434454" y="156476"/>
                  </a:lnTo>
                  <a:lnTo>
                    <a:pt x="431546" y="151714"/>
                  </a:lnTo>
                  <a:lnTo>
                    <a:pt x="422567" y="147154"/>
                  </a:lnTo>
                  <a:lnTo>
                    <a:pt x="406869" y="135686"/>
                  </a:lnTo>
                  <a:lnTo>
                    <a:pt x="406869" y="189826"/>
                  </a:lnTo>
                  <a:lnTo>
                    <a:pt x="406869" y="362940"/>
                  </a:lnTo>
                  <a:lnTo>
                    <a:pt x="231838" y="490931"/>
                  </a:lnTo>
                  <a:lnTo>
                    <a:pt x="231838" y="316014"/>
                  </a:lnTo>
                  <a:lnTo>
                    <a:pt x="265214" y="291947"/>
                  </a:lnTo>
                  <a:lnTo>
                    <a:pt x="406869" y="189826"/>
                  </a:lnTo>
                  <a:lnTo>
                    <a:pt x="406869" y="135686"/>
                  </a:lnTo>
                  <a:lnTo>
                    <a:pt x="396405" y="128028"/>
                  </a:lnTo>
                  <a:lnTo>
                    <a:pt x="396405" y="162229"/>
                  </a:lnTo>
                  <a:lnTo>
                    <a:pt x="217970" y="291922"/>
                  </a:lnTo>
                  <a:lnTo>
                    <a:pt x="204254" y="282117"/>
                  </a:lnTo>
                  <a:lnTo>
                    <a:pt x="204254" y="316052"/>
                  </a:lnTo>
                  <a:lnTo>
                    <a:pt x="204254" y="490829"/>
                  </a:lnTo>
                  <a:lnTo>
                    <a:pt x="27597" y="360857"/>
                  </a:lnTo>
                  <a:lnTo>
                    <a:pt x="27597" y="189687"/>
                  </a:lnTo>
                  <a:lnTo>
                    <a:pt x="204254" y="316052"/>
                  </a:lnTo>
                  <a:lnTo>
                    <a:pt x="204254" y="282117"/>
                  </a:lnTo>
                  <a:lnTo>
                    <a:pt x="152933" y="245402"/>
                  </a:lnTo>
                  <a:lnTo>
                    <a:pt x="75069" y="189687"/>
                  </a:lnTo>
                  <a:lnTo>
                    <a:pt x="37426" y="162775"/>
                  </a:lnTo>
                  <a:lnTo>
                    <a:pt x="218008" y="31775"/>
                  </a:lnTo>
                  <a:lnTo>
                    <a:pt x="396405" y="162229"/>
                  </a:lnTo>
                  <a:lnTo>
                    <a:pt x="396405" y="128028"/>
                  </a:lnTo>
                  <a:lnTo>
                    <a:pt x="264782" y="31775"/>
                  </a:lnTo>
                  <a:lnTo>
                    <a:pt x="221348" y="12"/>
                  </a:lnTo>
                  <a:lnTo>
                    <a:pt x="214795" y="0"/>
                  </a:lnTo>
                  <a:lnTo>
                    <a:pt x="6565" y="151053"/>
                  </a:lnTo>
                  <a:lnTo>
                    <a:pt x="2908" y="152946"/>
                  </a:lnTo>
                  <a:lnTo>
                    <a:pt x="12" y="157683"/>
                  </a:lnTo>
                  <a:lnTo>
                    <a:pt x="12" y="158445"/>
                  </a:lnTo>
                  <a:lnTo>
                    <a:pt x="12" y="162902"/>
                  </a:lnTo>
                  <a:lnTo>
                    <a:pt x="12" y="372249"/>
                  </a:lnTo>
                  <a:lnTo>
                    <a:pt x="2108" y="376377"/>
                  </a:lnTo>
                  <a:lnTo>
                    <a:pt x="206235" y="526567"/>
                  </a:lnTo>
                  <a:lnTo>
                    <a:pt x="207162" y="528066"/>
                  </a:lnTo>
                  <a:lnTo>
                    <a:pt x="210820" y="529945"/>
                  </a:lnTo>
                  <a:lnTo>
                    <a:pt x="212293" y="531012"/>
                  </a:lnTo>
                  <a:lnTo>
                    <a:pt x="215163" y="531926"/>
                  </a:lnTo>
                  <a:lnTo>
                    <a:pt x="215912" y="531926"/>
                  </a:lnTo>
                  <a:lnTo>
                    <a:pt x="220167" y="531926"/>
                  </a:lnTo>
                  <a:lnTo>
                    <a:pt x="220916" y="531926"/>
                  </a:lnTo>
                  <a:lnTo>
                    <a:pt x="223774" y="531025"/>
                  </a:lnTo>
                  <a:lnTo>
                    <a:pt x="225247" y="529958"/>
                  </a:lnTo>
                  <a:lnTo>
                    <a:pt x="228917" y="528091"/>
                  </a:lnTo>
                  <a:lnTo>
                    <a:pt x="229831" y="526592"/>
                  </a:lnTo>
                  <a:lnTo>
                    <a:pt x="278612" y="490931"/>
                  </a:lnTo>
                  <a:lnTo>
                    <a:pt x="432346" y="378510"/>
                  </a:lnTo>
                  <a:lnTo>
                    <a:pt x="434454" y="374357"/>
                  </a:lnTo>
                  <a:lnTo>
                    <a:pt x="434454" y="188760"/>
                  </a:lnTo>
                  <a:lnTo>
                    <a:pt x="434454" y="161429"/>
                  </a:lnTo>
                  <a:lnTo>
                    <a:pt x="434467" y="158457"/>
                  </a:lnTo>
                  <a:close/>
                </a:path>
              </a:pathLst>
            </a:custGeom>
            <a:solidFill>
              <a:srgbClr val="AB4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8">
              <a:extLst>
                <a:ext uri="{FF2B5EF4-FFF2-40B4-BE49-F238E27FC236}">
                  <a16:creationId xmlns:a16="http://schemas.microsoft.com/office/drawing/2014/main" id="{492B8A7E-0267-433F-BD96-9BA3EC33D5D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22853" y="9701048"/>
              <a:ext cx="435459" cy="254959"/>
            </a:xfrm>
            <a:prstGeom prst="rect">
              <a:avLst/>
            </a:prstGeom>
          </p:spPr>
        </p:pic>
      </p:grp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D54CE27-4B34-4A2D-BBA3-5AAF26A98167}"/>
              </a:ext>
            </a:extLst>
          </p:cNvPr>
          <p:cNvSpPr txBox="1"/>
          <p:nvPr userDrawn="1"/>
        </p:nvSpPr>
        <p:spPr>
          <a:xfrm>
            <a:off x="5105400" y="9283125"/>
            <a:ext cx="12344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"/>
              </a:spcBef>
            </a:pPr>
            <a:r>
              <a:rPr lang="en-US" sz="1600" dirty="0"/>
              <a:t> "The</a:t>
            </a:r>
            <a:r>
              <a:rPr lang="en-US" sz="1600" spc="-15" dirty="0"/>
              <a:t> </a:t>
            </a:r>
            <a:r>
              <a:rPr lang="en-US" sz="1600" dirty="0"/>
              <a:t>European</a:t>
            </a:r>
            <a:r>
              <a:rPr lang="en-US" sz="1600" spc="-15" dirty="0"/>
              <a:t> </a:t>
            </a:r>
            <a:r>
              <a:rPr lang="en-US" sz="1600" dirty="0"/>
              <a:t>Commission</a:t>
            </a:r>
            <a:r>
              <a:rPr lang="en-US" sz="1600" spc="-10" dirty="0"/>
              <a:t> </a:t>
            </a:r>
            <a:r>
              <a:rPr lang="en-US" sz="1600" dirty="0"/>
              <a:t>support</a:t>
            </a:r>
            <a:r>
              <a:rPr lang="en-US" sz="1600" spc="-15" dirty="0"/>
              <a:t> </a:t>
            </a:r>
            <a:r>
              <a:rPr lang="en-US" sz="1600" dirty="0"/>
              <a:t>for</a:t>
            </a:r>
            <a:r>
              <a:rPr lang="en-US" sz="1600" spc="-10" dirty="0"/>
              <a:t> </a:t>
            </a:r>
            <a:r>
              <a:rPr lang="en-US" sz="1600" dirty="0"/>
              <a:t>the</a:t>
            </a:r>
            <a:r>
              <a:rPr lang="en-US" sz="1600" spc="-15" dirty="0"/>
              <a:t> </a:t>
            </a:r>
            <a:r>
              <a:rPr lang="en-US" sz="1600" dirty="0"/>
              <a:t>production</a:t>
            </a:r>
            <a:r>
              <a:rPr lang="en-US" sz="1600" spc="-10" dirty="0"/>
              <a:t> </a:t>
            </a:r>
            <a:r>
              <a:rPr lang="en-US" sz="1600" dirty="0"/>
              <a:t>of</a:t>
            </a:r>
            <a:r>
              <a:rPr lang="en-US" sz="1600" spc="-15" dirty="0"/>
              <a:t> </a:t>
            </a:r>
            <a:r>
              <a:rPr lang="en-US" sz="1600" dirty="0"/>
              <a:t>this</a:t>
            </a:r>
            <a:r>
              <a:rPr lang="en-US" sz="1600" spc="-15" dirty="0"/>
              <a:t> </a:t>
            </a:r>
            <a:r>
              <a:rPr lang="en-US" sz="1600" dirty="0"/>
              <a:t>publication</a:t>
            </a:r>
            <a:r>
              <a:rPr lang="en-US" sz="1600" spc="-10" dirty="0"/>
              <a:t> </a:t>
            </a:r>
            <a:r>
              <a:rPr lang="en-US" sz="1600" dirty="0"/>
              <a:t>does</a:t>
            </a:r>
            <a:r>
              <a:rPr lang="en-US" sz="1600" spc="-15" dirty="0"/>
              <a:t> </a:t>
            </a:r>
            <a:r>
              <a:rPr lang="en-US" sz="1600" dirty="0"/>
              <a:t>not</a:t>
            </a:r>
            <a:r>
              <a:rPr lang="en-US" sz="1600" spc="-10" dirty="0"/>
              <a:t> </a:t>
            </a:r>
            <a:r>
              <a:rPr lang="en-US" sz="1600" dirty="0"/>
              <a:t>constitute</a:t>
            </a:r>
            <a:r>
              <a:rPr lang="en-US" sz="1600" spc="-15" dirty="0"/>
              <a:t> </a:t>
            </a:r>
            <a:r>
              <a:rPr lang="en-US" sz="1600" dirty="0"/>
              <a:t>endorsement</a:t>
            </a:r>
            <a:r>
              <a:rPr lang="en-US" sz="1600" spc="-10" dirty="0"/>
              <a:t> </a:t>
            </a:r>
            <a:r>
              <a:rPr lang="en-US" sz="1600" dirty="0"/>
              <a:t>of</a:t>
            </a:r>
            <a:r>
              <a:rPr lang="en-US" sz="1600" spc="-15" dirty="0"/>
              <a:t> </a:t>
            </a:r>
            <a:r>
              <a:rPr lang="en-US" sz="1600" dirty="0"/>
              <a:t>the</a:t>
            </a:r>
            <a:r>
              <a:rPr lang="en-US" sz="1600" spc="-15" dirty="0"/>
              <a:t> </a:t>
            </a:r>
            <a:r>
              <a:rPr lang="en-US" sz="1600" dirty="0"/>
              <a:t>contents</a:t>
            </a:r>
            <a:r>
              <a:rPr lang="en-US" sz="1600" spc="-10" dirty="0"/>
              <a:t> </a:t>
            </a:r>
            <a:r>
              <a:rPr lang="en-US" sz="1600" dirty="0"/>
              <a:t>which</a:t>
            </a:r>
            <a:r>
              <a:rPr lang="en-US" sz="1600" spc="-155" dirty="0"/>
              <a:t> </a:t>
            </a:r>
            <a:r>
              <a:rPr lang="en-US" sz="1600" dirty="0"/>
              <a:t>reflects the views only of the authors, and the Commission cannot be held responsible for any use which may be made of the</a:t>
            </a:r>
            <a:r>
              <a:rPr lang="en-US" sz="1600" spc="5" dirty="0"/>
              <a:t> </a:t>
            </a:r>
            <a:r>
              <a:rPr lang="en-US" sz="1600" dirty="0"/>
              <a:t>information contained therein."</a:t>
            </a:r>
            <a:endParaRPr lang="es-ES" sz="16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39E953B-CAA4-449F-ACCE-41955DA3CD1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0" y="453887"/>
            <a:ext cx="1711842" cy="158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78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s://e4f-network.eu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4f-network.e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9" y="8813666"/>
            <a:ext cx="18287365" cy="1474470"/>
            <a:chOff x="379" y="8813666"/>
            <a:chExt cx="18287365" cy="1474470"/>
          </a:xfrm>
        </p:grpSpPr>
        <p:sp>
          <p:nvSpPr>
            <p:cNvPr id="3" name="object 3"/>
            <p:cNvSpPr/>
            <p:nvPr/>
          </p:nvSpPr>
          <p:spPr>
            <a:xfrm>
              <a:off x="597090" y="9475139"/>
              <a:ext cx="434975" cy="532130"/>
            </a:xfrm>
            <a:custGeom>
              <a:avLst/>
              <a:gdLst/>
              <a:ahLst/>
              <a:cxnLst/>
              <a:rect l="l" t="t" r="r" b="b"/>
              <a:pathLst>
                <a:path w="434975" h="532129">
                  <a:moveTo>
                    <a:pt x="434467" y="158457"/>
                  </a:moveTo>
                  <a:lnTo>
                    <a:pt x="434454" y="156476"/>
                  </a:lnTo>
                  <a:lnTo>
                    <a:pt x="431546" y="151726"/>
                  </a:lnTo>
                  <a:lnTo>
                    <a:pt x="422567" y="147167"/>
                  </a:lnTo>
                  <a:lnTo>
                    <a:pt x="406869" y="135699"/>
                  </a:lnTo>
                  <a:lnTo>
                    <a:pt x="406869" y="189826"/>
                  </a:lnTo>
                  <a:lnTo>
                    <a:pt x="406869" y="362940"/>
                  </a:lnTo>
                  <a:lnTo>
                    <a:pt x="231838" y="490931"/>
                  </a:lnTo>
                  <a:lnTo>
                    <a:pt x="231838" y="316026"/>
                  </a:lnTo>
                  <a:lnTo>
                    <a:pt x="265214" y="291947"/>
                  </a:lnTo>
                  <a:lnTo>
                    <a:pt x="406869" y="189826"/>
                  </a:lnTo>
                  <a:lnTo>
                    <a:pt x="406869" y="135699"/>
                  </a:lnTo>
                  <a:lnTo>
                    <a:pt x="396405" y="128041"/>
                  </a:lnTo>
                  <a:lnTo>
                    <a:pt x="396405" y="162229"/>
                  </a:lnTo>
                  <a:lnTo>
                    <a:pt x="217982" y="291934"/>
                  </a:lnTo>
                  <a:lnTo>
                    <a:pt x="204254" y="282117"/>
                  </a:lnTo>
                  <a:lnTo>
                    <a:pt x="204254" y="316052"/>
                  </a:lnTo>
                  <a:lnTo>
                    <a:pt x="204254" y="490842"/>
                  </a:lnTo>
                  <a:lnTo>
                    <a:pt x="27597" y="360870"/>
                  </a:lnTo>
                  <a:lnTo>
                    <a:pt x="27597" y="189699"/>
                  </a:lnTo>
                  <a:lnTo>
                    <a:pt x="204254" y="316052"/>
                  </a:lnTo>
                  <a:lnTo>
                    <a:pt x="204254" y="282117"/>
                  </a:lnTo>
                  <a:lnTo>
                    <a:pt x="77419" y="191389"/>
                  </a:lnTo>
                  <a:lnTo>
                    <a:pt x="75069" y="189699"/>
                  </a:lnTo>
                  <a:lnTo>
                    <a:pt x="60350" y="179184"/>
                  </a:lnTo>
                  <a:lnTo>
                    <a:pt x="37426" y="162775"/>
                  </a:lnTo>
                  <a:lnTo>
                    <a:pt x="218008" y="31775"/>
                  </a:lnTo>
                  <a:lnTo>
                    <a:pt x="396405" y="162229"/>
                  </a:lnTo>
                  <a:lnTo>
                    <a:pt x="396405" y="128041"/>
                  </a:lnTo>
                  <a:lnTo>
                    <a:pt x="264782" y="31775"/>
                  </a:lnTo>
                  <a:lnTo>
                    <a:pt x="221348" y="25"/>
                  </a:lnTo>
                  <a:lnTo>
                    <a:pt x="214795" y="0"/>
                  </a:lnTo>
                  <a:lnTo>
                    <a:pt x="6540" y="151079"/>
                  </a:lnTo>
                  <a:lnTo>
                    <a:pt x="2908" y="152946"/>
                  </a:lnTo>
                  <a:lnTo>
                    <a:pt x="12" y="157683"/>
                  </a:lnTo>
                  <a:lnTo>
                    <a:pt x="12" y="158445"/>
                  </a:lnTo>
                  <a:lnTo>
                    <a:pt x="12" y="162902"/>
                  </a:lnTo>
                  <a:lnTo>
                    <a:pt x="12" y="372249"/>
                  </a:lnTo>
                  <a:lnTo>
                    <a:pt x="2108" y="376377"/>
                  </a:lnTo>
                  <a:lnTo>
                    <a:pt x="206235" y="526580"/>
                  </a:lnTo>
                  <a:lnTo>
                    <a:pt x="207162" y="528078"/>
                  </a:lnTo>
                  <a:lnTo>
                    <a:pt x="210769" y="529920"/>
                  </a:lnTo>
                  <a:lnTo>
                    <a:pt x="212293" y="531025"/>
                  </a:lnTo>
                  <a:lnTo>
                    <a:pt x="215163" y="531939"/>
                  </a:lnTo>
                  <a:lnTo>
                    <a:pt x="215912" y="531939"/>
                  </a:lnTo>
                  <a:lnTo>
                    <a:pt x="220167" y="531939"/>
                  </a:lnTo>
                  <a:lnTo>
                    <a:pt x="220916" y="531939"/>
                  </a:lnTo>
                  <a:lnTo>
                    <a:pt x="223774" y="531037"/>
                  </a:lnTo>
                  <a:lnTo>
                    <a:pt x="225259" y="529945"/>
                  </a:lnTo>
                  <a:lnTo>
                    <a:pt x="228917" y="528091"/>
                  </a:lnTo>
                  <a:lnTo>
                    <a:pt x="229819" y="526618"/>
                  </a:lnTo>
                  <a:lnTo>
                    <a:pt x="278612" y="490931"/>
                  </a:lnTo>
                  <a:lnTo>
                    <a:pt x="432346" y="378510"/>
                  </a:lnTo>
                  <a:lnTo>
                    <a:pt x="434454" y="374370"/>
                  </a:lnTo>
                  <a:lnTo>
                    <a:pt x="434454" y="188760"/>
                  </a:lnTo>
                  <a:lnTo>
                    <a:pt x="434454" y="161429"/>
                  </a:lnTo>
                  <a:lnTo>
                    <a:pt x="434467" y="158457"/>
                  </a:lnTo>
                  <a:close/>
                </a:path>
              </a:pathLst>
            </a:custGeom>
            <a:solidFill>
              <a:srgbClr val="AB4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6934" y="9689613"/>
              <a:ext cx="435459" cy="25496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10056" y="9125191"/>
              <a:ext cx="434975" cy="532130"/>
            </a:xfrm>
            <a:custGeom>
              <a:avLst/>
              <a:gdLst/>
              <a:ahLst/>
              <a:cxnLst/>
              <a:rect l="l" t="t" r="r" b="b"/>
              <a:pathLst>
                <a:path w="434975" h="532129">
                  <a:moveTo>
                    <a:pt x="434454" y="156476"/>
                  </a:moveTo>
                  <a:lnTo>
                    <a:pt x="431533" y="151726"/>
                  </a:lnTo>
                  <a:lnTo>
                    <a:pt x="422579" y="147167"/>
                  </a:lnTo>
                  <a:lnTo>
                    <a:pt x="406869" y="135686"/>
                  </a:lnTo>
                  <a:lnTo>
                    <a:pt x="406869" y="189826"/>
                  </a:lnTo>
                  <a:lnTo>
                    <a:pt x="406869" y="362940"/>
                  </a:lnTo>
                  <a:lnTo>
                    <a:pt x="231838" y="490931"/>
                  </a:lnTo>
                  <a:lnTo>
                    <a:pt x="231838" y="316014"/>
                  </a:lnTo>
                  <a:lnTo>
                    <a:pt x="265214" y="291947"/>
                  </a:lnTo>
                  <a:lnTo>
                    <a:pt x="406869" y="189826"/>
                  </a:lnTo>
                  <a:lnTo>
                    <a:pt x="406869" y="135686"/>
                  </a:lnTo>
                  <a:lnTo>
                    <a:pt x="396405" y="128028"/>
                  </a:lnTo>
                  <a:lnTo>
                    <a:pt x="396405" y="162229"/>
                  </a:lnTo>
                  <a:lnTo>
                    <a:pt x="217982" y="291934"/>
                  </a:lnTo>
                  <a:lnTo>
                    <a:pt x="204241" y="282117"/>
                  </a:lnTo>
                  <a:lnTo>
                    <a:pt x="204241" y="316052"/>
                  </a:lnTo>
                  <a:lnTo>
                    <a:pt x="204241" y="490829"/>
                  </a:lnTo>
                  <a:lnTo>
                    <a:pt x="27597" y="360857"/>
                  </a:lnTo>
                  <a:lnTo>
                    <a:pt x="27597" y="189699"/>
                  </a:lnTo>
                  <a:lnTo>
                    <a:pt x="204241" y="316052"/>
                  </a:lnTo>
                  <a:lnTo>
                    <a:pt x="204241" y="282117"/>
                  </a:lnTo>
                  <a:lnTo>
                    <a:pt x="75057" y="189699"/>
                  </a:lnTo>
                  <a:lnTo>
                    <a:pt x="50393" y="172059"/>
                  </a:lnTo>
                  <a:lnTo>
                    <a:pt x="37426" y="162775"/>
                  </a:lnTo>
                  <a:lnTo>
                    <a:pt x="218008" y="31775"/>
                  </a:lnTo>
                  <a:lnTo>
                    <a:pt x="396405" y="162229"/>
                  </a:lnTo>
                  <a:lnTo>
                    <a:pt x="396405" y="128028"/>
                  </a:lnTo>
                  <a:lnTo>
                    <a:pt x="264769" y="31775"/>
                  </a:lnTo>
                  <a:lnTo>
                    <a:pt x="221335" y="12"/>
                  </a:lnTo>
                  <a:lnTo>
                    <a:pt x="214795" y="0"/>
                  </a:lnTo>
                  <a:lnTo>
                    <a:pt x="6540" y="151079"/>
                  </a:lnTo>
                  <a:lnTo>
                    <a:pt x="2908" y="152946"/>
                  </a:lnTo>
                  <a:lnTo>
                    <a:pt x="12" y="157683"/>
                  </a:lnTo>
                  <a:lnTo>
                    <a:pt x="12" y="158445"/>
                  </a:lnTo>
                  <a:lnTo>
                    <a:pt x="12" y="162902"/>
                  </a:lnTo>
                  <a:lnTo>
                    <a:pt x="12" y="372249"/>
                  </a:lnTo>
                  <a:lnTo>
                    <a:pt x="2108" y="376377"/>
                  </a:lnTo>
                  <a:lnTo>
                    <a:pt x="206235" y="526580"/>
                  </a:lnTo>
                  <a:lnTo>
                    <a:pt x="207162" y="528078"/>
                  </a:lnTo>
                  <a:lnTo>
                    <a:pt x="210794" y="529932"/>
                  </a:lnTo>
                  <a:lnTo>
                    <a:pt x="212293" y="531025"/>
                  </a:lnTo>
                  <a:lnTo>
                    <a:pt x="215163" y="531926"/>
                  </a:lnTo>
                  <a:lnTo>
                    <a:pt x="215912" y="531926"/>
                  </a:lnTo>
                  <a:lnTo>
                    <a:pt x="220167" y="531926"/>
                  </a:lnTo>
                  <a:lnTo>
                    <a:pt x="220916" y="531926"/>
                  </a:lnTo>
                  <a:lnTo>
                    <a:pt x="223774" y="531037"/>
                  </a:lnTo>
                  <a:lnTo>
                    <a:pt x="225285" y="529932"/>
                  </a:lnTo>
                  <a:lnTo>
                    <a:pt x="228917" y="528091"/>
                  </a:lnTo>
                  <a:lnTo>
                    <a:pt x="229819" y="526618"/>
                  </a:lnTo>
                  <a:lnTo>
                    <a:pt x="278612" y="490931"/>
                  </a:lnTo>
                  <a:lnTo>
                    <a:pt x="432346" y="378510"/>
                  </a:lnTo>
                  <a:lnTo>
                    <a:pt x="434454" y="374370"/>
                  </a:lnTo>
                  <a:lnTo>
                    <a:pt x="434454" y="188760"/>
                  </a:lnTo>
                  <a:lnTo>
                    <a:pt x="434454" y="158457"/>
                  </a:lnTo>
                  <a:lnTo>
                    <a:pt x="434454" y="156476"/>
                  </a:lnTo>
                  <a:close/>
                </a:path>
              </a:pathLst>
            </a:custGeom>
            <a:solidFill>
              <a:srgbClr val="AB4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9897" y="9339661"/>
              <a:ext cx="435459" cy="25495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023010" y="9486582"/>
              <a:ext cx="434975" cy="532130"/>
            </a:xfrm>
            <a:custGeom>
              <a:avLst/>
              <a:gdLst/>
              <a:ahLst/>
              <a:cxnLst/>
              <a:rect l="l" t="t" r="r" b="b"/>
              <a:pathLst>
                <a:path w="434975" h="532129">
                  <a:moveTo>
                    <a:pt x="434467" y="158457"/>
                  </a:moveTo>
                  <a:lnTo>
                    <a:pt x="434454" y="156476"/>
                  </a:lnTo>
                  <a:lnTo>
                    <a:pt x="431546" y="151714"/>
                  </a:lnTo>
                  <a:lnTo>
                    <a:pt x="422567" y="147154"/>
                  </a:lnTo>
                  <a:lnTo>
                    <a:pt x="406869" y="135686"/>
                  </a:lnTo>
                  <a:lnTo>
                    <a:pt x="406869" y="189826"/>
                  </a:lnTo>
                  <a:lnTo>
                    <a:pt x="406869" y="362940"/>
                  </a:lnTo>
                  <a:lnTo>
                    <a:pt x="231838" y="490931"/>
                  </a:lnTo>
                  <a:lnTo>
                    <a:pt x="231838" y="316014"/>
                  </a:lnTo>
                  <a:lnTo>
                    <a:pt x="265214" y="291947"/>
                  </a:lnTo>
                  <a:lnTo>
                    <a:pt x="406869" y="189826"/>
                  </a:lnTo>
                  <a:lnTo>
                    <a:pt x="406869" y="135686"/>
                  </a:lnTo>
                  <a:lnTo>
                    <a:pt x="396405" y="128028"/>
                  </a:lnTo>
                  <a:lnTo>
                    <a:pt x="396405" y="162229"/>
                  </a:lnTo>
                  <a:lnTo>
                    <a:pt x="217970" y="291922"/>
                  </a:lnTo>
                  <a:lnTo>
                    <a:pt x="204254" y="282117"/>
                  </a:lnTo>
                  <a:lnTo>
                    <a:pt x="204254" y="316052"/>
                  </a:lnTo>
                  <a:lnTo>
                    <a:pt x="204254" y="490829"/>
                  </a:lnTo>
                  <a:lnTo>
                    <a:pt x="27597" y="360857"/>
                  </a:lnTo>
                  <a:lnTo>
                    <a:pt x="27597" y="189687"/>
                  </a:lnTo>
                  <a:lnTo>
                    <a:pt x="204254" y="316052"/>
                  </a:lnTo>
                  <a:lnTo>
                    <a:pt x="204254" y="282117"/>
                  </a:lnTo>
                  <a:lnTo>
                    <a:pt x="152933" y="245402"/>
                  </a:lnTo>
                  <a:lnTo>
                    <a:pt x="75069" y="189687"/>
                  </a:lnTo>
                  <a:lnTo>
                    <a:pt x="37426" y="162775"/>
                  </a:lnTo>
                  <a:lnTo>
                    <a:pt x="218008" y="31775"/>
                  </a:lnTo>
                  <a:lnTo>
                    <a:pt x="396405" y="162229"/>
                  </a:lnTo>
                  <a:lnTo>
                    <a:pt x="396405" y="128028"/>
                  </a:lnTo>
                  <a:lnTo>
                    <a:pt x="264782" y="31775"/>
                  </a:lnTo>
                  <a:lnTo>
                    <a:pt x="221348" y="12"/>
                  </a:lnTo>
                  <a:lnTo>
                    <a:pt x="214795" y="0"/>
                  </a:lnTo>
                  <a:lnTo>
                    <a:pt x="6565" y="151053"/>
                  </a:lnTo>
                  <a:lnTo>
                    <a:pt x="2908" y="152946"/>
                  </a:lnTo>
                  <a:lnTo>
                    <a:pt x="12" y="157683"/>
                  </a:lnTo>
                  <a:lnTo>
                    <a:pt x="12" y="158445"/>
                  </a:lnTo>
                  <a:lnTo>
                    <a:pt x="12" y="162902"/>
                  </a:lnTo>
                  <a:lnTo>
                    <a:pt x="12" y="372249"/>
                  </a:lnTo>
                  <a:lnTo>
                    <a:pt x="2108" y="376377"/>
                  </a:lnTo>
                  <a:lnTo>
                    <a:pt x="206235" y="526567"/>
                  </a:lnTo>
                  <a:lnTo>
                    <a:pt x="207162" y="528066"/>
                  </a:lnTo>
                  <a:lnTo>
                    <a:pt x="210820" y="529945"/>
                  </a:lnTo>
                  <a:lnTo>
                    <a:pt x="212293" y="531012"/>
                  </a:lnTo>
                  <a:lnTo>
                    <a:pt x="215163" y="531926"/>
                  </a:lnTo>
                  <a:lnTo>
                    <a:pt x="215912" y="531926"/>
                  </a:lnTo>
                  <a:lnTo>
                    <a:pt x="220167" y="531926"/>
                  </a:lnTo>
                  <a:lnTo>
                    <a:pt x="220916" y="531926"/>
                  </a:lnTo>
                  <a:lnTo>
                    <a:pt x="223774" y="531025"/>
                  </a:lnTo>
                  <a:lnTo>
                    <a:pt x="225247" y="529958"/>
                  </a:lnTo>
                  <a:lnTo>
                    <a:pt x="228917" y="528091"/>
                  </a:lnTo>
                  <a:lnTo>
                    <a:pt x="229831" y="526592"/>
                  </a:lnTo>
                  <a:lnTo>
                    <a:pt x="278612" y="490931"/>
                  </a:lnTo>
                  <a:lnTo>
                    <a:pt x="432346" y="378510"/>
                  </a:lnTo>
                  <a:lnTo>
                    <a:pt x="434454" y="374357"/>
                  </a:lnTo>
                  <a:lnTo>
                    <a:pt x="434454" y="188760"/>
                  </a:lnTo>
                  <a:lnTo>
                    <a:pt x="434454" y="161429"/>
                  </a:lnTo>
                  <a:lnTo>
                    <a:pt x="434467" y="158457"/>
                  </a:lnTo>
                  <a:close/>
                </a:path>
              </a:pathLst>
            </a:custGeom>
            <a:solidFill>
              <a:srgbClr val="AB4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2853" y="9701048"/>
              <a:ext cx="435459" cy="254959"/>
            </a:xfrm>
            <a:prstGeom prst="rect">
              <a:avLst/>
            </a:prstGeom>
          </p:spPr>
        </p:pic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B22E22E-102D-4F39-871D-A47062F5E08F}"/>
              </a:ext>
            </a:extLst>
          </p:cNvPr>
          <p:cNvSpPr txBox="1"/>
          <p:nvPr/>
        </p:nvSpPr>
        <p:spPr>
          <a:xfrm>
            <a:off x="5257800" y="6515100"/>
            <a:ext cx="77724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n-US" sz="44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Naslov</a:t>
            </a:r>
            <a:r>
              <a:rPr lang="en-US" sz="44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modula</a:t>
            </a:r>
            <a:r>
              <a:rPr lang="en-US" sz="44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usposabljanja</a:t>
            </a:r>
            <a:r>
              <a:rPr lang="en-US" sz="4400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</a:t>
            </a:r>
          </a:p>
          <a:p>
            <a:pPr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n-SI" sz="4400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SI" sz="4400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400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endParaRPr lang="en-US" sz="4400" dirty="0">
              <a:solidFill>
                <a:srgbClr val="B05894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8FF77D8-BE9E-336F-6009-FF57C57DF311}"/>
              </a:ext>
            </a:extLst>
          </p:cNvPr>
          <p:cNvSpPr txBox="1"/>
          <p:nvPr/>
        </p:nvSpPr>
        <p:spPr>
          <a:xfrm>
            <a:off x="4229100" y="57531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16810" marR="2413635" algn="ctr">
              <a:spcBef>
                <a:spcPts val="415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B05894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e4f-network.eu</a:t>
            </a:r>
            <a:endParaRPr lang="es-ES" sz="2400" u="sng" dirty="0">
              <a:solidFill>
                <a:srgbClr val="B05894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7DD2F895-7262-9633-90DA-F2BB33FD25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5748635"/>
            <a:ext cx="472319" cy="4616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A0FF3A-FE75-94B1-D18D-42753ECA6E59}"/>
              </a:ext>
            </a:extLst>
          </p:cNvPr>
          <p:cNvSpPr txBox="1"/>
          <p:nvPr/>
        </p:nvSpPr>
        <p:spPr>
          <a:xfrm>
            <a:off x="497150" y="2715574"/>
            <a:ext cx="160712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Obstaja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več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pristopov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k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analizi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tveganj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, ki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upravljavcem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pomagajo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pri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analizi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in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sprejemanju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odločitev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.</a:t>
            </a:r>
            <a:endParaRPr lang="en-SI" sz="3600" dirty="0"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algn="just" fontAlgn="base"/>
            <a:endParaRPr lang="it-IT" sz="3600" dirty="0"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342900" indent="-342900" algn="just">
              <a:lnSpc>
                <a:spcPts val="3600"/>
              </a:lnSpc>
              <a:buBlip>
                <a:blip r:embed="rId2"/>
              </a:buBlip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	</a:t>
            </a:r>
            <a:r>
              <a:rPr lang="en-U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metuljč</a:t>
            </a:r>
            <a:r>
              <a:rPr lang="en-SI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ek</a:t>
            </a:r>
          </a:p>
          <a:p>
            <a:pPr marL="342900" indent="-342900" algn="just">
              <a:lnSpc>
                <a:spcPts val="3600"/>
              </a:lnSpc>
              <a:buBlip>
                <a:blip r:embed="rId2"/>
              </a:buBlip>
            </a:pPr>
            <a:endParaRPr lang="en-US"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lnSpc>
                <a:spcPts val="3600"/>
              </a:lnSpc>
              <a:buBlip>
                <a:blip r:embed="rId2"/>
              </a:buBlip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	</a:t>
            </a:r>
            <a:r>
              <a:rPr lang="en-SI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Matrica</a:t>
            </a:r>
            <a:r>
              <a:rPr lang="en-SI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analize</a:t>
            </a:r>
            <a:r>
              <a:rPr lang="en-SI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( + </a:t>
            </a:r>
            <a:r>
              <a:rPr lang="it-IT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Register tveganj, tj. protokoli in odgovornosti)</a:t>
            </a:r>
            <a:endParaRPr lang="en-US"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ts val="3600"/>
              </a:lnSpc>
            </a:pPr>
            <a:endParaRPr lang="en-US"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 algn="just">
              <a:lnSpc>
                <a:spcPts val="3600"/>
              </a:lnSpc>
              <a:buBlip>
                <a:blip r:embed="rId2"/>
              </a:buBlip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	SWIFT Anal</a:t>
            </a:r>
            <a:r>
              <a:rPr lang="en-SI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iza</a:t>
            </a:r>
            <a:endParaRPr lang="en-US"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 fontAlgn="base"/>
            <a:endParaRPr lang="en-GB" sz="3600" dirty="0"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algn="just"/>
            <a:endParaRPr lang="en-GB" altLang="es-ES"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6C0C95-1DE1-0DC8-9E68-D5E6260D13F9}"/>
              </a:ext>
            </a:extLst>
          </p:cNvPr>
          <p:cNvSpPr txBox="1"/>
          <p:nvPr/>
        </p:nvSpPr>
        <p:spPr>
          <a:xfrm>
            <a:off x="497150" y="197001"/>
            <a:ext cx="16071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ENOTA</a:t>
            </a:r>
            <a:r>
              <a:rPr lang="en-US" sz="48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2: </a:t>
            </a:r>
            <a:r>
              <a:rPr lang="it-IT" sz="48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Metodologije in pristopi k analizi tveganja</a:t>
            </a:r>
            <a:endParaRPr lang="en-US" sz="4800" b="1" dirty="0">
              <a:solidFill>
                <a:srgbClr val="B05894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5428F14-25ED-43DA-7F9A-9BB54D0C93D2}"/>
              </a:ext>
            </a:extLst>
          </p:cNvPr>
          <p:cNvSpPr txBox="1"/>
          <p:nvPr/>
        </p:nvSpPr>
        <p:spPr>
          <a:xfrm>
            <a:off x="497150" y="1427712"/>
            <a:ext cx="1359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Pristopi</a:t>
            </a:r>
            <a:r>
              <a:rPr lang="en-US" sz="4800" b="1" dirty="0">
                <a:solidFill>
                  <a:srgbClr val="E076D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2620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A0FF3A-FE75-94B1-D18D-42753ECA6E59}"/>
              </a:ext>
            </a:extLst>
          </p:cNvPr>
          <p:cNvSpPr txBox="1"/>
          <p:nvPr/>
        </p:nvSpPr>
        <p:spPr>
          <a:xfrm>
            <a:off x="497150" y="3028082"/>
            <a:ext cx="52940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metuljčka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je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grafični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prikaz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novih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primernih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poti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, ki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vodijo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k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preprečevanju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varnostnim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ukrepom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, ki bi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lahko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bili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potrebni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na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ravni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organizacije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ali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posameznega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procesa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/</a:t>
            </a:r>
            <a:r>
              <a:rPr lang="en-GB" sz="3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funkcije</a:t>
            </a:r>
            <a:r>
              <a:rPr lang="en-GB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it-IT" sz="3600" dirty="0"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5428F14-25ED-43DA-7F9A-9BB54D0C93D2}"/>
              </a:ext>
            </a:extLst>
          </p:cNvPr>
          <p:cNvSpPr txBox="1"/>
          <p:nvPr/>
        </p:nvSpPr>
        <p:spPr>
          <a:xfrm>
            <a:off x="497150" y="1131627"/>
            <a:ext cx="7348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Razdelek</a:t>
            </a:r>
            <a:r>
              <a:rPr lang="en-US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2.1: </a:t>
            </a:r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SI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metuljček</a:t>
            </a:r>
            <a:r>
              <a:rPr lang="en-US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  <p:sp>
        <p:nvSpPr>
          <p:cNvPr id="2" name="Triangolo isoscele 1"/>
          <p:cNvSpPr/>
          <p:nvPr/>
        </p:nvSpPr>
        <p:spPr>
          <a:xfrm rot="5400000">
            <a:off x="7905750" y="2088118"/>
            <a:ext cx="2819400" cy="3009900"/>
          </a:xfrm>
          <a:prstGeom prst="triangle">
            <a:avLst>
              <a:gd name="adj" fmla="val 4864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riangolo isoscele 8"/>
          <p:cNvSpPr/>
          <p:nvPr/>
        </p:nvSpPr>
        <p:spPr>
          <a:xfrm rot="16200000">
            <a:off x="11925300" y="2020476"/>
            <a:ext cx="2819400" cy="3009900"/>
          </a:xfrm>
          <a:prstGeom prst="triangle">
            <a:avLst>
              <a:gd name="adj" fmla="val 4864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tangolo arrotondato 2"/>
          <p:cNvSpPr/>
          <p:nvPr/>
        </p:nvSpPr>
        <p:spPr>
          <a:xfrm>
            <a:off x="10287000" y="2897250"/>
            <a:ext cx="2057400" cy="150210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8305800" y="3294102"/>
            <a:ext cx="144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3000" b="1" dirty="0" err="1"/>
              <a:t>Vzroki</a:t>
            </a:r>
            <a:r>
              <a:rPr lang="en-US" sz="3000" b="1" dirty="0"/>
              <a:t>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2420600" y="3248427"/>
            <a:ext cx="2733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3000" b="1" dirty="0"/>
              <a:t>    </a:t>
            </a:r>
            <a:r>
              <a:rPr lang="en-SI" sz="3000" b="1" dirty="0" err="1"/>
              <a:t>Posledice</a:t>
            </a:r>
            <a:r>
              <a:rPr lang="en-US" sz="3000" b="1" dirty="0"/>
              <a:t> 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506074" y="3294102"/>
            <a:ext cx="1667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I" sz="3000" b="1" dirty="0" err="1"/>
              <a:t>Dogodek</a:t>
            </a:r>
            <a:r>
              <a:rPr lang="en-US" sz="3000" b="1" dirty="0"/>
              <a:t> 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7010400" y="3525426"/>
            <a:ext cx="609600" cy="276999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ccia a destra 15"/>
          <p:cNvSpPr/>
          <p:nvPr/>
        </p:nvSpPr>
        <p:spPr>
          <a:xfrm>
            <a:off x="15240000" y="3525426"/>
            <a:ext cx="609600" cy="276999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asellaDiTesto 16"/>
          <p:cNvSpPr txBox="1"/>
          <p:nvPr/>
        </p:nvSpPr>
        <p:spPr>
          <a:xfrm rot="19953550">
            <a:off x="7887074" y="4498582"/>
            <a:ext cx="2368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/>
              <a:t>Prev</a:t>
            </a:r>
            <a:r>
              <a:rPr lang="en-SI" sz="3000" b="1" dirty="0" err="1"/>
              <a:t>entiva</a:t>
            </a:r>
            <a:r>
              <a:rPr lang="en-US" sz="3000" b="1" dirty="0"/>
              <a:t>  </a:t>
            </a:r>
          </a:p>
        </p:txBody>
      </p:sp>
      <p:sp>
        <p:nvSpPr>
          <p:cNvPr id="20" name="CasellaDiTesto 19"/>
          <p:cNvSpPr txBox="1"/>
          <p:nvPr/>
        </p:nvSpPr>
        <p:spPr>
          <a:xfrm rot="1509091">
            <a:off x="12598567" y="4523204"/>
            <a:ext cx="19730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I" sz="3000" b="1" dirty="0" err="1"/>
              <a:t>Okrevanje</a:t>
            </a:r>
            <a:r>
              <a:rPr lang="en-US" sz="3000" b="1" dirty="0"/>
              <a:t>  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7656675" y="1547125"/>
            <a:ext cx="2849399" cy="51965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tangolo arrotondato 20"/>
          <p:cNvSpPr/>
          <p:nvPr/>
        </p:nvSpPr>
        <p:spPr>
          <a:xfrm>
            <a:off x="12125325" y="1385635"/>
            <a:ext cx="2871787" cy="51965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asellaDiTesto 21"/>
          <p:cNvSpPr txBox="1"/>
          <p:nvPr/>
        </p:nvSpPr>
        <p:spPr>
          <a:xfrm>
            <a:off x="7845268" y="5878470"/>
            <a:ext cx="2368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I" sz="3000" b="1" dirty="0" err="1">
                <a:solidFill>
                  <a:srgbClr val="B05894"/>
                </a:solidFill>
              </a:rPr>
              <a:t>Prej</a:t>
            </a:r>
            <a:r>
              <a:rPr lang="en-US" sz="3000" b="1" dirty="0"/>
              <a:t>   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12371549" y="5878470"/>
            <a:ext cx="2368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I" sz="3000" b="1" dirty="0" err="1">
                <a:solidFill>
                  <a:srgbClr val="B05894"/>
                </a:solidFill>
              </a:rPr>
              <a:t>Potem</a:t>
            </a:r>
            <a:r>
              <a:rPr lang="en-US" sz="3000" b="1" dirty="0"/>
              <a:t>  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FBB10D0-4718-4687-9D5C-04E4506D23B8}"/>
              </a:ext>
            </a:extLst>
          </p:cNvPr>
          <p:cNvSpPr txBox="1"/>
          <p:nvPr/>
        </p:nvSpPr>
        <p:spPr>
          <a:xfrm>
            <a:off x="497150" y="197001"/>
            <a:ext cx="16071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ENOTA 2: Metodologije in pristopi k analizi tveganja</a:t>
            </a:r>
          </a:p>
        </p:txBody>
      </p:sp>
    </p:spTree>
    <p:extLst>
      <p:ext uri="{BB962C8B-B14F-4D97-AF65-F5344CB8AC3E}">
        <p14:creationId xmlns:p14="http://schemas.microsoft.com/office/powerpoint/2010/main" val="1577173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A0FF3A-FE75-94B1-D18D-42753ECA6E59}"/>
              </a:ext>
            </a:extLst>
          </p:cNvPr>
          <p:cNvSpPr txBox="1"/>
          <p:nvPr/>
        </p:nvSpPr>
        <p:spPr>
          <a:xfrm>
            <a:off x="497150" y="2183368"/>
            <a:ext cx="78848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Matrika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analize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tveganja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razvršča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resnost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posameznega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tveganja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glede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na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verjetnost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in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vpliv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povezanih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motenj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. </a:t>
            </a:r>
            <a:endParaRPr lang="en-SI" sz="3600" dirty="0"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algn="just" fontAlgn="base"/>
            <a:endParaRPr lang="en-SI" sz="3600" dirty="0"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algn="just" fontAlgn="base"/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Njen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glavni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cilj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je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pomagati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vodjem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pri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določanju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prednostnih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vrst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tveganj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in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razvoju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strategije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obvladovanja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tveganj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, ki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vključuje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ustrezne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vire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in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taktike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za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zmanjševanje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tveganj</a:t>
            </a:r>
            <a:r>
              <a:rPr lang="en-GB" sz="36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5428F14-25ED-43DA-7F9A-9BB54D0C93D2}"/>
              </a:ext>
            </a:extLst>
          </p:cNvPr>
          <p:cNvSpPr txBox="1"/>
          <p:nvPr/>
        </p:nvSpPr>
        <p:spPr>
          <a:xfrm>
            <a:off x="497150" y="1131627"/>
            <a:ext cx="1359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Razdelek</a:t>
            </a:r>
            <a:r>
              <a:rPr lang="en-US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2.2: </a:t>
            </a:r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Matrica</a:t>
            </a:r>
            <a:r>
              <a:rPr lang="en-SI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analize</a:t>
            </a:r>
            <a:r>
              <a:rPr lang="en-SI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US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62D266-309A-4FD1-A7C3-BB6FA98A07C0}"/>
              </a:ext>
            </a:extLst>
          </p:cNvPr>
          <p:cNvSpPr txBox="1"/>
          <p:nvPr/>
        </p:nvSpPr>
        <p:spPr>
          <a:xfrm>
            <a:off x="10439401" y="2897250"/>
            <a:ext cx="694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3600" dirty="0">
                <a:solidFill>
                  <a:srgbClr val="002060"/>
                </a:solidFill>
              </a:rPr>
              <a:t>UČINEK</a:t>
            </a:r>
            <a:r>
              <a:rPr lang="it-IT" sz="3600" dirty="0">
                <a:solidFill>
                  <a:srgbClr val="002060"/>
                </a:solidFill>
              </a:rPr>
              <a:t> (aka </a:t>
            </a:r>
            <a:r>
              <a:rPr lang="en-SI" sz="3600" dirty="0">
                <a:solidFill>
                  <a:srgbClr val="002060"/>
                </a:solidFill>
              </a:rPr>
              <a:t>KRITERIJ TVEGANJ</a:t>
            </a:r>
            <a:r>
              <a:rPr lang="it-IT" sz="3600" dirty="0">
                <a:solidFill>
                  <a:srgbClr val="002060"/>
                </a:solidFill>
              </a:rPr>
              <a:t>)</a:t>
            </a:r>
          </a:p>
        </p:txBody>
      </p:sp>
      <p:graphicFrame>
        <p:nvGraphicFramePr>
          <p:cNvPr id="8" name="Tabella 4">
            <a:extLst>
              <a:ext uri="{FF2B5EF4-FFF2-40B4-BE49-F238E27FC236}">
                <a16:creationId xmlns:a16="http://schemas.microsoft.com/office/drawing/2014/main" id="{9C35A8DC-0C96-4A3A-96C9-337BAE00F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67913"/>
              </p:ext>
            </p:extLst>
          </p:nvPr>
        </p:nvGraphicFramePr>
        <p:xfrm>
          <a:off x="9601200" y="3543580"/>
          <a:ext cx="778388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777">
                  <a:extLst>
                    <a:ext uri="{9D8B030D-6E8A-4147-A177-3AD203B41FA5}">
                      <a16:colId xmlns:a16="http://schemas.microsoft.com/office/drawing/2014/main" val="1392854663"/>
                    </a:ext>
                  </a:extLst>
                </a:gridCol>
                <a:gridCol w="1643623">
                  <a:extLst>
                    <a:ext uri="{9D8B030D-6E8A-4147-A177-3AD203B41FA5}">
                      <a16:colId xmlns:a16="http://schemas.microsoft.com/office/drawing/2014/main" val="1216387706"/>
                    </a:ext>
                  </a:extLst>
                </a:gridCol>
                <a:gridCol w="1469931">
                  <a:extLst>
                    <a:ext uri="{9D8B030D-6E8A-4147-A177-3AD203B41FA5}">
                      <a16:colId xmlns:a16="http://schemas.microsoft.com/office/drawing/2014/main" val="3793719216"/>
                    </a:ext>
                  </a:extLst>
                </a:gridCol>
                <a:gridCol w="1425669">
                  <a:extLst>
                    <a:ext uri="{9D8B030D-6E8A-4147-A177-3AD203B41FA5}">
                      <a16:colId xmlns:a16="http://schemas.microsoft.com/office/drawing/2014/main" val="1800585468"/>
                    </a:ext>
                  </a:extLst>
                </a:gridCol>
                <a:gridCol w="1687885">
                  <a:extLst>
                    <a:ext uri="{9D8B030D-6E8A-4147-A177-3AD203B41FA5}">
                      <a16:colId xmlns:a16="http://schemas.microsoft.com/office/drawing/2014/main" val="1234971971"/>
                    </a:ext>
                  </a:extLst>
                </a:gridCol>
              </a:tblGrid>
              <a:tr h="430653"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I" sz="2000" noProof="0" dirty="0" err="1">
                          <a:solidFill>
                            <a:schemeClr val="tx1"/>
                          </a:solidFill>
                        </a:rPr>
                        <a:t>Zanemarljivo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Marginal</a:t>
                      </a:r>
                      <a:r>
                        <a:rPr lang="en-SI" sz="2000" noProof="0" dirty="0" err="1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I" sz="2000" noProof="0" dirty="0" err="1">
                          <a:solidFill>
                            <a:schemeClr val="tx1"/>
                          </a:solidFill>
                        </a:rPr>
                        <a:t>Kritičen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I" sz="2000" noProof="0" dirty="0" err="1">
                          <a:solidFill>
                            <a:schemeClr val="tx1"/>
                          </a:solidFill>
                        </a:rPr>
                        <a:t>Katastrofičen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131604"/>
                  </a:ext>
                </a:extLst>
              </a:tr>
              <a:tr h="430653">
                <a:tc>
                  <a:txBody>
                    <a:bodyPr/>
                    <a:lstStyle/>
                    <a:p>
                      <a:pPr algn="ctr"/>
                      <a:r>
                        <a:rPr lang="en-SI" sz="2000" b="1" noProof="0" dirty="0" err="1">
                          <a:solidFill>
                            <a:schemeClr val="tx1"/>
                          </a:solidFill>
                        </a:rPr>
                        <a:t>Zagotovo</a:t>
                      </a:r>
                      <a:endParaRPr lang="en-GB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666060"/>
                  </a:ext>
                </a:extLst>
              </a:tr>
              <a:tr h="430653">
                <a:tc>
                  <a:txBody>
                    <a:bodyPr/>
                    <a:lstStyle/>
                    <a:p>
                      <a:pPr algn="ctr"/>
                      <a:r>
                        <a:rPr lang="en-SI" sz="2000" b="1" noProof="0" dirty="0" err="1">
                          <a:solidFill>
                            <a:schemeClr val="tx1"/>
                          </a:solidFill>
                        </a:rPr>
                        <a:t>Verjetno</a:t>
                      </a:r>
                      <a:endParaRPr lang="en-GB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460077"/>
                  </a:ext>
                </a:extLst>
              </a:tr>
              <a:tr h="430653">
                <a:tc>
                  <a:txBody>
                    <a:bodyPr/>
                    <a:lstStyle/>
                    <a:p>
                      <a:pPr algn="ctr"/>
                      <a:r>
                        <a:rPr lang="en-SI" sz="2000" b="1" noProof="0" dirty="0" err="1">
                          <a:solidFill>
                            <a:schemeClr val="tx1"/>
                          </a:solidFill>
                        </a:rPr>
                        <a:t>Možno</a:t>
                      </a:r>
                      <a:endParaRPr lang="en-GB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331031"/>
                  </a:ext>
                </a:extLst>
              </a:tr>
              <a:tr h="430653">
                <a:tc>
                  <a:txBody>
                    <a:bodyPr/>
                    <a:lstStyle/>
                    <a:p>
                      <a:pPr algn="ctr"/>
                      <a:r>
                        <a:rPr lang="en-SI" sz="2000" b="1" noProof="0" dirty="0" err="1">
                          <a:solidFill>
                            <a:schemeClr val="tx1"/>
                          </a:solidFill>
                        </a:rPr>
                        <a:t>Manj</a:t>
                      </a:r>
                      <a:r>
                        <a:rPr lang="en-SI" sz="2000" b="1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SI" sz="2000" b="1" noProof="0" dirty="0" err="1">
                          <a:solidFill>
                            <a:schemeClr val="tx1"/>
                          </a:solidFill>
                        </a:rPr>
                        <a:t>verjetno</a:t>
                      </a:r>
                      <a:endParaRPr lang="en-GB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904862"/>
                  </a:ext>
                </a:extLst>
              </a:tr>
              <a:tr h="430653">
                <a:tc>
                  <a:txBody>
                    <a:bodyPr/>
                    <a:lstStyle/>
                    <a:p>
                      <a:pPr algn="ctr"/>
                      <a:r>
                        <a:rPr lang="en-SI" sz="2000" b="1" noProof="0" dirty="0" err="1">
                          <a:solidFill>
                            <a:schemeClr val="tx1"/>
                          </a:solidFill>
                        </a:rPr>
                        <a:t>Redko</a:t>
                      </a:r>
                      <a:endParaRPr lang="en-GB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291961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447AE2-EC3D-4A2B-994F-20A88721AE79}"/>
              </a:ext>
            </a:extLst>
          </p:cNvPr>
          <p:cNvSpPr txBox="1"/>
          <p:nvPr/>
        </p:nvSpPr>
        <p:spPr>
          <a:xfrm rot="16200000">
            <a:off x="7773747" y="4947465"/>
            <a:ext cx="2692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3600" dirty="0">
                <a:solidFill>
                  <a:srgbClr val="002060"/>
                </a:solidFill>
              </a:rPr>
              <a:t>VERJETNOST</a:t>
            </a: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5C968A0-6D47-43DE-9F0D-4007E4DFE69B}"/>
              </a:ext>
            </a:extLst>
          </p:cNvPr>
          <p:cNvSpPr txBox="1"/>
          <p:nvPr/>
        </p:nvSpPr>
        <p:spPr>
          <a:xfrm>
            <a:off x="497150" y="197001"/>
            <a:ext cx="16071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ENOTA 2: Metodologije in pristopi k analizi tveganja</a:t>
            </a:r>
          </a:p>
        </p:txBody>
      </p:sp>
    </p:spTree>
    <p:extLst>
      <p:ext uri="{BB962C8B-B14F-4D97-AF65-F5344CB8AC3E}">
        <p14:creationId xmlns:p14="http://schemas.microsoft.com/office/powerpoint/2010/main" val="426250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7C25D5F-12C5-0245-860B-947335023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2171700"/>
            <a:ext cx="9353728" cy="654200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67F7A48-B8EB-B048-8293-2E0A7ACAB1E1}"/>
              </a:ext>
            </a:extLst>
          </p:cNvPr>
          <p:cNvSpPr txBox="1"/>
          <p:nvPr/>
        </p:nvSpPr>
        <p:spPr>
          <a:xfrm>
            <a:off x="685800" y="2146087"/>
            <a:ext cx="77327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Register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je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skladišče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, v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katerem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so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zabeleženi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rezultati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postopkov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obvladovanja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.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Informacije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v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registru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lahko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vključujejo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osebo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odgovorno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za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upravljanje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verjetnost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vpliv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oceno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načrtovane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odzive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na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tveganje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druge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informacije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, ki se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uporabljajo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za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razumevanje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posameznih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na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visoki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600" dirty="0" err="1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ravni</a:t>
            </a:r>
            <a:r>
              <a:rPr lang="en-GB" sz="3600" dirty="0">
                <a:effectLst/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8252C2A-909E-F24E-873B-065BB6437330}"/>
              </a:ext>
            </a:extLst>
          </p:cNvPr>
          <p:cNvSpPr txBox="1"/>
          <p:nvPr/>
        </p:nvSpPr>
        <p:spPr>
          <a:xfrm>
            <a:off x="1455174" y="8172644"/>
            <a:ext cx="575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Source: PMP Management Book, Seventh Edition, July 2021.</a:t>
            </a:r>
          </a:p>
        </p:txBody>
      </p:sp>
      <p:sp>
        <p:nvSpPr>
          <p:cNvPr id="7" name="CasellaDiTesto 18">
            <a:extLst>
              <a:ext uri="{FF2B5EF4-FFF2-40B4-BE49-F238E27FC236}">
                <a16:creationId xmlns:a16="http://schemas.microsoft.com/office/drawing/2014/main" id="{B079DD6D-C3BD-2A3A-A9C1-CE33BA797FEC}"/>
              </a:ext>
            </a:extLst>
          </p:cNvPr>
          <p:cNvSpPr txBox="1"/>
          <p:nvPr/>
        </p:nvSpPr>
        <p:spPr>
          <a:xfrm>
            <a:off x="497150" y="1131627"/>
            <a:ext cx="1359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Razdelek</a:t>
            </a:r>
            <a:r>
              <a:rPr lang="en-US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2.3: </a:t>
            </a:r>
            <a:r>
              <a:rPr lang="en-US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</a:t>
            </a:r>
            <a:r>
              <a:rPr lang="en-SI" sz="48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egister</a:t>
            </a:r>
            <a:r>
              <a:rPr lang="en-SI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endParaRPr lang="en-US" sz="4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E6313ABD-8A22-797C-1F33-7E780087CE02}"/>
              </a:ext>
            </a:extLst>
          </p:cNvPr>
          <p:cNvSpPr txBox="1"/>
          <p:nvPr/>
        </p:nvSpPr>
        <p:spPr>
          <a:xfrm>
            <a:off x="497150" y="197001"/>
            <a:ext cx="16071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ENOTA 2: Metodologije in pristopi k analizi tveganja</a:t>
            </a:r>
          </a:p>
        </p:txBody>
      </p:sp>
    </p:spTree>
    <p:extLst>
      <p:ext uri="{BB962C8B-B14F-4D97-AF65-F5344CB8AC3E}">
        <p14:creationId xmlns:p14="http://schemas.microsoft.com/office/powerpoint/2010/main" val="88849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A0FF3A-FE75-94B1-D18D-42753ECA6E59}"/>
              </a:ext>
            </a:extLst>
          </p:cNvPr>
          <p:cNvSpPr txBox="1"/>
          <p:nvPr/>
        </p:nvSpPr>
        <p:spPr>
          <a:xfrm>
            <a:off x="533400" y="2183368"/>
            <a:ext cx="78846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ts val="3600"/>
              </a:lnSpc>
              <a:defRPr/>
            </a:pP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SWIFT je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akronim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ki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pomeni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strukturirano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tehniko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"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kaj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če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". </a:t>
            </a:r>
            <a:endParaRPr lang="en-SI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 algn="just">
              <a:lnSpc>
                <a:spcPts val="3600"/>
              </a:lnSpc>
              <a:defRPr/>
            </a:pPr>
            <a:endParaRPr lang="en-SI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 algn="just">
              <a:lnSpc>
                <a:spcPts val="3600"/>
              </a:lnSpc>
              <a:defRPr/>
            </a:pP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Gre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za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strategijo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ki se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osredotoča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odkrivanje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morebitnih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nevarnosti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povezanih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s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spremembami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projektnega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načrta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</a:t>
            </a:r>
            <a:endParaRPr lang="en-SI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 algn="just">
              <a:lnSpc>
                <a:spcPts val="3600"/>
              </a:lnSpc>
              <a:defRPr/>
            </a:pPr>
            <a:endParaRPr lang="en-SI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 algn="just">
              <a:lnSpc>
                <a:spcPts val="3600"/>
              </a:lnSpc>
              <a:defRPr/>
            </a:pP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Kot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pove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že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izraz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morajo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člani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skupine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ustvariti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čim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več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vprašanj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"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kaj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če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", da bi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ugotovili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vse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morebitne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nevarnosti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en-GB" sz="2400" dirty="0"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algn="just"/>
            <a:endParaRPr lang="en-GB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5428F14-25ED-43DA-7F9A-9BB54D0C93D2}"/>
              </a:ext>
            </a:extLst>
          </p:cNvPr>
          <p:cNvSpPr txBox="1"/>
          <p:nvPr/>
        </p:nvSpPr>
        <p:spPr>
          <a:xfrm>
            <a:off x="497150" y="1131627"/>
            <a:ext cx="1359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Razdelek</a:t>
            </a:r>
            <a:r>
              <a:rPr lang="en-US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2.4: </a:t>
            </a:r>
            <a:r>
              <a:rPr lang="en-US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Swift Anal</a:t>
            </a:r>
            <a:r>
              <a:rPr lang="en-SI" sz="48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iza</a:t>
            </a:r>
            <a:r>
              <a:rPr lang="en-US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8760442" y="2183368"/>
            <a:ext cx="7826990" cy="6508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3600"/>
              </a:lnSpc>
              <a:defRPr/>
            </a:pP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SWIFT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uporablja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strukturirano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nevihto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možganov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ki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združuje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vnaprej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pripravljene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vodilne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besede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(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kot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so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načrtovanje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znesek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itd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.) s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spodbudami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ki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jih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oblikujejo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udeleženci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ki se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pogosto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začnejo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z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vprašanji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kot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so "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kaj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če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?"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"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kako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bi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lahko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?". ". </a:t>
            </a:r>
            <a:endParaRPr lang="en-SI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 algn="just">
              <a:lnSpc>
                <a:spcPts val="3600"/>
              </a:lnSpc>
              <a:defRPr/>
            </a:pPr>
            <a:endParaRPr lang="en-SI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 algn="just">
              <a:lnSpc>
                <a:spcPts val="3600"/>
              </a:lnSpc>
              <a:defRPr/>
            </a:pP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pomočjo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vodilnih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besed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vprašanj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"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kaj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pa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če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?" moderator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povabi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skupino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da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izpostavi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razpravlja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vprašanjih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kot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so: </a:t>
            </a:r>
            <a:endParaRPr lang="en-SI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lvl="0" indent="-342900" algn="just">
              <a:lnSpc>
                <a:spcPts val="3600"/>
              </a:lnSpc>
              <a:buFont typeface="Arial" panose="020B0604020202020204" pitchFamily="34" charset="0"/>
              <a:buChar char="•"/>
              <a:defRPr/>
            </a:pP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znana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endParaRPr lang="en-SI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lvl="0" indent="-342900" algn="just">
              <a:lnSpc>
                <a:spcPts val="3600"/>
              </a:lnSpc>
              <a:buFont typeface="Arial" panose="020B0604020202020204" pitchFamily="34" charset="0"/>
              <a:buChar char="•"/>
              <a:defRPr/>
            </a:pP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viri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dejavniki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endParaRPr lang="en-SI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lvl="0" indent="-342900" algn="just">
              <a:lnSpc>
                <a:spcPts val="3600"/>
              </a:lnSpc>
              <a:buFont typeface="Arial" panose="020B0604020202020204" pitchFamily="34" charset="0"/>
              <a:buChar char="•"/>
              <a:defRPr/>
            </a:pP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prejšnje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izkušnje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uspehi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incidenti</a:t>
            </a:r>
            <a:r>
              <a:rPr lang="en-SI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znanih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obstoječih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kontrolah</a:t>
            </a:r>
            <a:r>
              <a:rPr lang="en-SI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marL="342900" lvl="0" indent="-342900" algn="just">
              <a:lnSpc>
                <a:spcPts val="3600"/>
              </a:lnSpc>
              <a:buFont typeface="Arial" panose="020B0604020202020204" pitchFamily="34" charset="0"/>
              <a:buChar char="•"/>
              <a:defRPr/>
            </a:pP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regulativne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zahteve</a:t>
            </a:r>
            <a:r>
              <a:rPr lang="en-GB" altLang="es-E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altLang="es-ES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omejitve</a:t>
            </a:r>
            <a:endParaRPr lang="en-GB" altLang="es-E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0F1DE3A-5E14-1EB0-D6FF-6C1A7A8FA3EB}"/>
              </a:ext>
            </a:extLst>
          </p:cNvPr>
          <p:cNvCxnSpPr>
            <a:cxnSpLocks/>
          </p:cNvCxnSpPr>
          <p:nvPr/>
        </p:nvCxnSpPr>
        <p:spPr>
          <a:xfrm flipH="1">
            <a:off x="8566540" y="2183368"/>
            <a:ext cx="45456" cy="6555641"/>
          </a:xfrm>
          <a:prstGeom prst="line">
            <a:avLst/>
          </a:prstGeom>
          <a:ln w="38100">
            <a:solidFill>
              <a:srgbClr val="F5D3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3AAD9B5-D0D3-4B8E-8431-79CD470FA8E6}"/>
              </a:ext>
            </a:extLst>
          </p:cNvPr>
          <p:cNvSpPr txBox="1"/>
          <p:nvPr/>
        </p:nvSpPr>
        <p:spPr>
          <a:xfrm>
            <a:off x="497150" y="197001"/>
            <a:ext cx="16071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ENOTA 2: Metodologije in pristopi k analizi tveganja</a:t>
            </a:r>
          </a:p>
        </p:txBody>
      </p:sp>
    </p:spTree>
    <p:extLst>
      <p:ext uri="{BB962C8B-B14F-4D97-AF65-F5344CB8AC3E}">
        <p14:creationId xmlns:p14="http://schemas.microsoft.com/office/powerpoint/2010/main" val="1623610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6C0C95-1DE1-0DC8-9E68-D5E6260D13F9}"/>
              </a:ext>
            </a:extLst>
          </p:cNvPr>
          <p:cNvSpPr txBox="1"/>
          <p:nvPr/>
        </p:nvSpPr>
        <p:spPr>
          <a:xfrm>
            <a:off x="497150" y="197001"/>
            <a:ext cx="8229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Povezetek</a:t>
            </a:r>
            <a:endParaRPr lang="en-US" sz="5500" b="1" dirty="0">
              <a:solidFill>
                <a:srgbClr val="B05894"/>
              </a:solidFill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7239003" y="2705100"/>
            <a:ext cx="3962401" cy="3429000"/>
            <a:chOff x="10921074" y="5595022"/>
            <a:chExt cx="3358055" cy="2603376"/>
          </a:xfrm>
        </p:grpSpPr>
        <p:sp>
          <p:nvSpPr>
            <p:cNvPr id="78" name="Rectángulo 22">
              <a:extLst>
                <a:ext uri="{FF2B5EF4-FFF2-40B4-BE49-F238E27FC236}">
                  <a16:creationId xmlns:a16="http://schemas.microsoft.com/office/drawing/2014/main" id="{E063B894-E288-0F01-6832-64D7C4901115}"/>
                </a:ext>
              </a:extLst>
            </p:cNvPr>
            <p:cNvSpPr/>
            <p:nvPr/>
          </p:nvSpPr>
          <p:spPr>
            <a:xfrm>
              <a:off x="10921074" y="5595022"/>
              <a:ext cx="3352800" cy="2603376"/>
            </a:xfrm>
            <a:prstGeom prst="rect">
              <a:avLst/>
            </a:prstGeom>
            <a:solidFill>
              <a:srgbClr val="FFECFC"/>
            </a:solidFill>
            <a:ln>
              <a:solidFill>
                <a:srgbClr val="FFEC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6" name="TextBox 57">
              <a:extLst>
                <a:ext uri="{FF2B5EF4-FFF2-40B4-BE49-F238E27FC236}">
                  <a16:creationId xmlns:a16="http://schemas.microsoft.com/office/drawing/2014/main" id="{AF9ECC9F-F049-F975-A054-252FA41A02E0}"/>
                </a:ext>
              </a:extLst>
            </p:cNvPr>
            <p:cNvSpPr txBox="1"/>
            <p:nvPr/>
          </p:nvSpPr>
          <p:spPr>
            <a:xfrm>
              <a:off x="11442619" y="6722999"/>
              <a:ext cx="2836510" cy="1141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2220"/>
                </a:lnSpc>
                <a:buFont typeface="Arial" panose="020B0604020202020204" pitchFamily="34" charset="0"/>
                <a:buChar char="•"/>
              </a:pP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Analiza</a:t>
              </a:r>
              <a:r>
                <a:rPr lang="en-U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metuljčkov</a:t>
              </a:r>
              <a:endParaRPr lang="en-SI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>
                <a:lnSpc>
                  <a:spcPts val="222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Matrika za </a:t>
              </a: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analizo</a:t>
              </a:r>
              <a:r>
                <a:rPr lang="en-U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tveganja</a:t>
              </a:r>
              <a:endParaRPr lang="en-SI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>
                <a:lnSpc>
                  <a:spcPts val="2220"/>
                </a:lnSpc>
                <a:buFont typeface="Arial" panose="020B0604020202020204" pitchFamily="34" charset="0"/>
                <a:buChar char="•"/>
              </a:pPr>
              <a:r>
                <a:rPr lang="en-U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Register </a:t>
              </a: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</a:t>
              </a:r>
              <a:endParaRPr lang="en-SI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>
                <a:lnSpc>
                  <a:spcPts val="2220"/>
                </a:lnSpc>
                <a:buFont typeface="Arial" panose="020B0604020202020204" pitchFamily="34" charset="0"/>
                <a:buChar char="•"/>
              </a:pP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Analiza</a:t>
              </a:r>
              <a:r>
                <a:rPr lang="en-U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SWIFT</a:t>
              </a:r>
            </a:p>
          </p:txBody>
        </p:sp>
        <p:sp>
          <p:nvSpPr>
            <p:cNvPr id="87" name="Rectangle 58">
              <a:extLst>
                <a:ext uri="{FF2B5EF4-FFF2-40B4-BE49-F238E27FC236}">
                  <a16:creationId xmlns:a16="http://schemas.microsoft.com/office/drawing/2014/main" id="{1B40CE59-1106-64DD-FC59-A91DC52E3D4A}"/>
                </a:ext>
              </a:extLst>
            </p:cNvPr>
            <p:cNvSpPr/>
            <p:nvPr/>
          </p:nvSpPr>
          <p:spPr>
            <a:xfrm>
              <a:off x="11886792" y="6021333"/>
              <a:ext cx="1979625" cy="537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Met</a:t>
              </a:r>
              <a:r>
                <a:rPr lang="en-SI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ode za </a:t>
              </a:r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analizo</a:t>
              </a:r>
              <a:r>
                <a:rPr lang="en-SI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</a:p>
            <a:p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</a:t>
              </a:r>
              <a:endParaRPr lang="en-US" sz="20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pic>
          <p:nvPicPr>
            <p:cNvPr id="88" name="object 2">
              <a:extLst>
                <a:ext uri="{FF2B5EF4-FFF2-40B4-BE49-F238E27FC236}">
                  <a16:creationId xmlns:a16="http://schemas.microsoft.com/office/drawing/2014/main" id="{7D0822C7-B81C-7367-D2B2-BB294CD13E0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34366" y="6125533"/>
              <a:ext cx="435185" cy="510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2069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FEDDD99-298F-41D0-922C-4BD6E66D7434}"/>
              </a:ext>
            </a:extLst>
          </p:cNvPr>
          <p:cNvSpPr txBox="1"/>
          <p:nvPr/>
        </p:nvSpPr>
        <p:spPr>
          <a:xfrm>
            <a:off x="5867400" y="6210300"/>
            <a:ext cx="5410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n-SI" sz="8000" b="1" spc="-114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Hvala</a:t>
            </a:r>
            <a:r>
              <a:rPr lang="en-US" sz="8000" b="1" spc="-114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!</a:t>
            </a:r>
            <a:endParaRPr kumimoji="0" lang="en-US" sz="8000" b="1" i="0" u="none" strike="noStrike" kern="1200" cap="none" spc="0" normalizeH="0" baseline="0" dirty="0">
              <a:ln>
                <a:noFill/>
              </a:ln>
              <a:solidFill>
                <a:srgbClr val="B05894"/>
              </a:solidFill>
              <a:effectLst/>
              <a:uLnTx/>
              <a:uFillTx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2D4F1C-F8EC-67AC-1392-9E090DDB8BD5}"/>
              </a:ext>
            </a:extLst>
          </p:cNvPr>
          <p:cNvSpPr txBox="1"/>
          <p:nvPr/>
        </p:nvSpPr>
        <p:spPr>
          <a:xfrm>
            <a:off x="4229100" y="57531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16810" marR="2413635" algn="ctr">
              <a:spcBef>
                <a:spcPts val="415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B05894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e4f-network.eu</a:t>
            </a:r>
            <a:endParaRPr lang="es-ES" sz="2400" u="sng" dirty="0">
              <a:solidFill>
                <a:srgbClr val="B05894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736C23D-C0FE-4FF2-9AEE-09FEB0A76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5748635"/>
            <a:ext cx="472319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9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A0FF3A-FE75-94B1-D18D-42753ECA6E59}"/>
              </a:ext>
            </a:extLst>
          </p:cNvPr>
          <p:cNvSpPr txBox="1"/>
          <p:nvPr/>
        </p:nvSpPr>
        <p:spPr>
          <a:xfrm>
            <a:off x="497150" y="3481506"/>
            <a:ext cx="1607123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azume</a:t>
            </a:r>
            <a:r>
              <a:rPr lang="en-SI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ti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osnov</a:t>
            </a:r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analize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endParaRPr lang="en-US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endParaRPr lang="en-US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r>
              <a:rPr lang="en-SI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Znali</a:t>
            </a:r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razlikovati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značilnosti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med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kvantitativno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kvalitativno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analizo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   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endParaRPr lang="en-GB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endParaRPr lang="en-US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Pozna</a:t>
            </a:r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li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različn</a:t>
            </a:r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metodologij</a:t>
            </a:r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pristop</a:t>
            </a:r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k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analizi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endParaRPr lang="en-GB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endParaRPr lang="en-US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6C0C95-1DE1-0DC8-9E68-D5E6260D13F9}"/>
              </a:ext>
            </a:extLst>
          </p:cNvPr>
          <p:cNvSpPr txBox="1"/>
          <p:nvPr/>
        </p:nvSpPr>
        <p:spPr>
          <a:xfrm>
            <a:off x="497150" y="624220"/>
            <a:ext cx="8229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Namen</a:t>
            </a:r>
            <a:r>
              <a:rPr lang="en-SI" sz="5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cilji</a:t>
            </a:r>
            <a:r>
              <a:rPr lang="en-US" sz="5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5500" b="1" dirty="0">
                <a:solidFill>
                  <a:srgbClr val="B05894"/>
                </a:solidFill>
              </a:rPr>
              <a:t>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5428F14-25ED-43DA-7F9A-9BB54D0C93D2}"/>
              </a:ext>
            </a:extLst>
          </p:cNvPr>
          <p:cNvSpPr txBox="1"/>
          <p:nvPr/>
        </p:nvSpPr>
        <p:spPr>
          <a:xfrm>
            <a:off x="497150" y="1872776"/>
            <a:ext cx="13599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Ob koncu tega modula boste znali:</a:t>
            </a:r>
            <a:endParaRPr lang="en-US"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1" name="object 2">
            <a:extLst>
              <a:ext uri="{FF2B5EF4-FFF2-40B4-BE49-F238E27FC236}">
                <a16:creationId xmlns:a16="http://schemas.microsoft.com/office/drawing/2014/main" id="{0351A207-7EF1-46BA-953B-CECF6A0A5CE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2807" y="3620936"/>
            <a:ext cx="435185" cy="510356"/>
          </a:xfrm>
          <a:prstGeom prst="rect">
            <a:avLst/>
          </a:prstGeom>
        </p:spPr>
      </p:pic>
      <p:pic>
        <p:nvPicPr>
          <p:cNvPr id="22" name="object 2">
            <a:extLst>
              <a:ext uri="{FF2B5EF4-FFF2-40B4-BE49-F238E27FC236}">
                <a16:creationId xmlns:a16="http://schemas.microsoft.com/office/drawing/2014/main" id="{0351A207-7EF1-46BA-953B-CECF6A0A5CE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8244" y="4648918"/>
            <a:ext cx="435185" cy="510356"/>
          </a:xfrm>
          <a:prstGeom prst="rect">
            <a:avLst/>
          </a:prstGeom>
        </p:spPr>
      </p:pic>
      <p:pic>
        <p:nvPicPr>
          <p:cNvPr id="23" name="object 2">
            <a:extLst>
              <a:ext uri="{FF2B5EF4-FFF2-40B4-BE49-F238E27FC236}">
                <a16:creationId xmlns:a16="http://schemas.microsoft.com/office/drawing/2014/main" id="{0351A207-7EF1-46BA-953B-CECF6A0A5CE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8245" y="5676900"/>
            <a:ext cx="435185" cy="51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A0FF3A-FE75-94B1-D18D-42753ECA6E59}"/>
              </a:ext>
            </a:extLst>
          </p:cNvPr>
          <p:cNvSpPr txBox="1"/>
          <p:nvPr/>
        </p:nvSpPr>
        <p:spPr>
          <a:xfrm>
            <a:off x="497150" y="2183368"/>
            <a:ext cx="1607123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r>
              <a:rPr lang="en-SI" sz="3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ENOTA</a:t>
            </a:r>
            <a:r>
              <a:rPr lang="en-US" sz="3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1: </a:t>
            </a:r>
            <a:r>
              <a:rPr lang="en-SI" sz="3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SI" sz="3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3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endParaRPr lang="en-US" sz="3500" b="1" dirty="0">
              <a:solidFill>
                <a:srgbClr val="B05894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delek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1.1: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Opredelitev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analize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endParaRPr lang="en-SI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            Raz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delek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1.2: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Kvalitativna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endParaRPr lang="en-SI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            Raz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delek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1.3: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Kvantitativna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endParaRPr lang="en-SI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            Raz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delek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1.4: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Kvalitativna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kvantitativna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endParaRPr lang="en-US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US" sz="3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r>
              <a:rPr lang="en-SI" sz="3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ENOTA</a:t>
            </a:r>
            <a:r>
              <a:rPr lang="en-US" sz="3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2: </a:t>
            </a:r>
            <a:r>
              <a:rPr lang="it-IT" sz="3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Metodologije in pristopi k analizi tveganja</a:t>
            </a:r>
            <a:endParaRPr lang="en-US" sz="3500" b="1" dirty="0">
              <a:solidFill>
                <a:srgbClr val="B05894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delek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2.1: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metuljčkov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		</a:t>
            </a:r>
            <a:endParaRPr lang="en-SI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           Raz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delek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2.2: Matrika za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analizo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endParaRPr lang="en-SI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           Raz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delek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2.3: Register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endParaRPr lang="en-SI" sz="35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en-SI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           Raz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delek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2.4: </a:t>
            </a:r>
            <a:r>
              <a:rPr lang="en-US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US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SWIFT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6C0C95-1DE1-0DC8-9E68-D5E6260D13F9}"/>
              </a:ext>
            </a:extLst>
          </p:cNvPr>
          <p:cNvSpPr txBox="1"/>
          <p:nvPr/>
        </p:nvSpPr>
        <p:spPr>
          <a:xfrm>
            <a:off x="497150" y="197001"/>
            <a:ext cx="8229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Kazalo</a:t>
            </a:r>
            <a:endParaRPr lang="en-US" sz="5500" b="1" dirty="0">
              <a:solidFill>
                <a:srgbClr val="B05894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5428F14-25ED-43DA-7F9A-9BB54D0C93D2}"/>
              </a:ext>
            </a:extLst>
          </p:cNvPr>
          <p:cNvSpPr txBox="1"/>
          <p:nvPr/>
        </p:nvSpPr>
        <p:spPr>
          <a:xfrm>
            <a:off x="497150" y="1104900"/>
            <a:ext cx="1359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Enote</a:t>
            </a:r>
            <a:r>
              <a:rPr lang="en-SI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razdelki</a:t>
            </a:r>
            <a:r>
              <a:rPr lang="en-US" sz="4800" b="1" dirty="0">
                <a:solidFill>
                  <a:srgbClr val="E076D1"/>
                </a:solidFill>
              </a:rPr>
              <a:t> </a:t>
            </a:r>
          </a:p>
        </p:txBody>
      </p:sp>
      <p:pic>
        <p:nvPicPr>
          <p:cNvPr id="9" name="object 2">
            <a:extLst>
              <a:ext uri="{FF2B5EF4-FFF2-40B4-BE49-F238E27FC236}">
                <a16:creationId xmlns:a16="http://schemas.microsoft.com/office/drawing/2014/main" id="{0351A207-7EF1-46BA-953B-CECF6A0A5CE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8246" y="2272840"/>
            <a:ext cx="435185" cy="510356"/>
          </a:xfrm>
          <a:prstGeom prst="rect">
            <a:avLst/>
          </a:prstGeom>
        </p:spPr>
      </p:pic>
      <p:pic>
        <p:nvPicPr>
          <p:cNvPr id="10" name="object 2">
            <a:extLst>
              <a:ext uri="{FF2B5EF4-FFF2-40B4-BE49-F238E27FC236}">
                <a16:creationId xmlns:a16="http://schemas.microsoft.com/office/drawing/2014/main" id="{0351A207-7EF1-46BA-953B-CECF6A0A5CE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8246" y="4937944"/>
            <a:ext cx="435185" cy="51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6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A0FF3A-FE75-94B1-D18D-42753ECA6E59}"/>
              </a:ext>
            </a:extLst>
          </p:cNvPr>
          <p:cNvSpPr txBox="1"/>
          <p:nvPr/>
        </p:nvSpPr>
        <p:spPr>
          <a:xfrm>
            <a:off x="497150" y="2183368"/>
            <a:ext cx="1607123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je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postopek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določanja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verjetnosti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v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projektu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Preučuje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negotovost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potencialnih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kako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bi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lahko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vplivala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projekt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v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smislu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časa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kakovosti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denarja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če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bi se </a:t>
            </a:r>
            <a:r>
              <a:rPr lang="en-GB" sz="35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pojavila</a:t>
            </a:r>
            <a:r>
              <a:rPr lang="en-GB" sz="35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6C0C95-1DE1-0DC8-9E68-D5E6260D13F9}"/>
              </a:ext>
            </a:extLst>
          </p:cNvPr>
          <p:cNvSpPr txBox="1"/>
          <p:nvPr/>
        </p:nvSpPr>
        <p:spPr>
          <a:xfrm>
            <a:off x="497150" y="197001"/>
            <a:ext cx="95612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5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ENOTA</a:t>
            </a:r>
            <a:r>
              <a:rPr lang="en-US" sz="5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1: </a:t>
            </a:r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SI" sz="5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US" sz="5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n-US" sz="5500" b="1" dirty="0">
              <a:solidFill>
                <a:srgbClr val="B05894"/>
              </a:solidFill>
            </a:endParaRPr>
          </a:p>
        </p:txBody>
      </p:sp>
      <p:grpSp>
        <p:nvGrpSpPr>
          <p:cNvPr id="23" name="Gruppo 22"/>
          <p:cNvGrpSpPr/>
          <p:nvPr/>
        </p:nvGrpSpPr>
        <p:grpSpPr>
          <a:xfrm>
            <a:off x="3050381" y="4382691"/>
            <a:ext cx="5078015" cy="3046809"/>
            <a:chOff x="2381" y="1041995"/>
            <a:chExt cx="5078015" cy="3046809"/>
          </a:xfrm>
        </p:grpSpPr>
        <p:sp>
          <p:nvSpPr>
            <p:cNvPr id="27" name="Rettangolo arrotondato 26"/>
            <p:cNvSpPr/>
            <p:nvPr/>
          </p:nvSpPr>
          <p:spPr>
            <a:xfrm>
              <a:off x="2381" y="1041995"/>
              <a:ext cx="5078015" cy="3046809"/>
            </a:xfrm>
            <a:prstGeom prst="roundRect">
              <a:avLst>
                <a:gd name="adj" fmla="val 10000"/>
              </a:avLst>
            </a:prstGeom>
            <a:solidFill>
              <a:srgbClr val="FFECFC"/>
            </a:solidFill>
            <a:ln w="57150">
              <a:solidFill>
                <a:srgbClr val="B0589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8" name="CasellaDiTesto 27"/>
            <p:cNvSpPr txBox="1"/>
            <p:nvPr/>
          </p:nvSpPr>
          <p:spPr>
            <a:xfrm>
              <a:off x="91619" y="1131233"/>
              <a:ext cx="4899539" cy="28683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I" sz="24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Zakaj</a:t>
              </a:r>
              <a:r>
                <a:rPr lang="en-US" sz="2400" b="1" kern="1200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?</a:t>
              </a:r>
            </a:p>
            <a:p>
              <a:pPr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Analiza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tveganj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je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ključnega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pomena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za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ugotavljanje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upravičenosti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določenega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projekta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ali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naložbe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in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ustreznih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postopkov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za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obvladovanje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teh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tveganj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.</a:t>
              </a:r>
              <a:endParaRPr lang="es-ES" sz="2400" kern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24" name="Gruppo 23"/>
          <p:cNvGrpSpPr/>
          <p:nvPr/>
        </p:nvGrpSpPr>
        <p:grpSpPr>
          <a:xfrm>
            <a:off x="10159603" y="4382691"/>
            <a:ext cx="5078015" cy="3046809"/>
            <a:chOff x="7111603" y="1041995"/>
            <a:chExt cx="5078015" cy="3046809"/>
          </a:xfrm>
        </p:grpSpPr>
        <p:sp>
          <p:nvSpPr>
            <p:cNvPr id="25" name="Rettangolo arrotondato 24"/>
            <p:cNvSpPr/>
            <p:nvPr/>
          </p:nvSpPr>
          <p:spPr>
            <a:xfrm>
              <a:off x="7111603" y="1041995"/>
              <a:ext cx="5078015" cy="3046809"/>
            </a:xfrm>
            <a:prstGeom prst="roundRect">
              <a:avLst>
                <a:gd name="adj" fmla="val 10000"/>
              </a:avLst>
            </a:prstGeom>
            <a:solidFill>
              <a:srgbClr val="FFECFC"/>
            </a:solidFill>
            <a:ln w="57150">
              <a:solidFill>
                <a:srgbClr val="B0589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6" name="CasellaDiTesto 25"/>
            <p:cNvSpPr txBox="1"/>
            <p:nvPr/>
          </p:nvSpPr>
          <p:spPr>
            <a:xfrm>
              <a:off x="7200841" y="1131233"/>
              <a:ext cx="4899539" cy="28683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I" sz="24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Kako</a:t>
              </a:r>
              <a:r>
                <a:rPr lang="en-US" sz="2400" b="1" kern="1200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?</a:t>
              </a:r>
            </a:p>
            <a:p>
              <a:pPr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Analitik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tveganja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najprej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ugotovi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,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kaj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bi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lahko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šlo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narobe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.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Te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slabosti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je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treba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uravnotežiti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z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merilom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verjetnosti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, ki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ocenjuje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možnost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nastanka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2400" kern="1200" dirty="0" err="1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dogodka</a:t>
              </a:r>
              <a:r>
                <a:rPr lang="en-GB" sz="2400" kern="1200" dirty="0">
                  <a:latin typeface="Microsoft Sans Serif" panose="020B0604020202020204" pitchFamily="34" charset="0"/>
                  <a:cs typeface="Microsoft Sans Serif" panose="020B0604020202020204" pitchFamily="34" charset="0"/>
                </a:rPr>
                <a:t>.</a:t>
              </a:r>
              <a:endParaRPr lang="es-ES" sz="2400" kern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142FA70-95BB-4391-9BAD-751A404EB0F7}"/>
              </a:ext>
            </a:extLst>
          </p:cNvPr>
          <p:cNvSpPr txBox="1"/>
          <p:nvPr/>
        </p:nvSpPr>
        <p:spPr>
          <a:xfrm>
            <a:off x="497150" y="1104900"/>
            <a:ext cx="1359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Razdelek</a:t>
            </a:r>
            <a:r>
              <a:rPr lang="en-US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1.1</a:t>
            </a:r>
            <a:r>
              <a:rPr lang="en-US" sz="4800" b="1" dirty="0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n-US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Def</a:t>
            </a:r>
            <a:r>
              <a:rPr lang="en-SI" sz="48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inicija</a:t>
            </a:r>
            <a:r>
              <a:rPr lang="en-SI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analize</a:t>
            </a:r>
            <a:r>
              <a:rPr lang="en-SI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endParaRPr lang="en-US" sz="4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DD7BB-03F6-5EC2-8C64-E19E935F7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800" y="7048500"/>
            <a:ext cx="2537838" cy="170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3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78745389-337C-2C4C-8553-5BB96F8EA6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3826477"/>
              </p:ext>
            </p:extLst>
          </p:nvPr>
        </p:nvGraphicFramePr>
        <p:xfrm>
          <a:off x="571500" y="1181100"/>
          <a:ext cx="17145000" cy="7184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34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A0FF3A-FE75-94B1-D18D-42753ECA6E59}"/>
              </a:ext>
            </a:extLst>
          </p:cNvPr>
          <p:cNvSpPr txBox="1"/>
          <p:nvPr/>
        </p:nvSpPr>
        <p:spPr>
          <a:xfrm>
            <a:off x="497150" y="2183368"/>
            <a:ext cx="16071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Kvalitativna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je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ocena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ki jo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izvedejo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strokovnjaki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projektne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skupine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ki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podlagi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podatkov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iz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prejšnjih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projektov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svojega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znanja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določijo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vrednost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vpliva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verjetnosti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za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vsako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tveganje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lestvici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ali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matriki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6C0C95-1DE1-0DC8-9E68-D5E6260D13F9}"/>
              </a:ext>
            </a:extLst>
          </p:cNvPr>
          <p:cNvSpPr txBox="1"/>
          <p:nvPr/>
        </p:nvSpPr>
        <p:spPr>
          <a:xfrm>
            <a:off x="497150" y="197001"/>
            <a:ext cx="95612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SI" sz="5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US" sz="5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n-US" sz="5500" b="1" dirty="0">
              <a:solidFill>
                <a:srgbClr val="B05894"/>
              </a:solidFill>
            </a:endParaRPr>
          </a:p>
        </p:txBody>
      </p:sp>
      <p:graphicFrame>
        <p:nvGraphicFramePr>
          <p:cNvPr id="13" name="Diagrama 11">
            <a:extLst>
              <a:ext uri="{FF2B5EF4-FFF2-40B4-BE49-F238E27FC236}">
                <a16:creationId xmlns:a16="http://schemas.microsoft.com/office/drawing/2014/main" id="{C4D49014-66C6-EF44-3C52-B4E7092E7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5543782"/>
              </p:ext>
            </p:extLst>
          </p:nvPr>
        </p:nvGraphicFramePr>
        <p:xfrm>
          <a:off x="1455174" y="3848100"/>
          <a:ext cx="14630400" cy="5082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CCD7F90C-43CF-4E53-8D67-EA4D6ED20D3F}"/>
              </a:ext>
            </a:extLst>
          </p:cNvPr>
          <p:cNvSpPr txBox="1"/>
          <p:nvPr/>
        </p:nvSpPr>
        <p:spPr>
          <a:xfrm>
            <a:off x="497150" y="1104900"/>
            <a:ext cx="1359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Razdelek</a:t>
            </a:r>
            <a:r>
              <a:rPr lang="en-US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1.2</a:t>
            </a:r>
            <a:r>
              <a:rPr lang="en-US" sz="4800" b="1" dirty="0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n-SI" sz="4800" b="1" dirty="0" err="1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Kvalitativna</a:t>
            </a:r>
            <a:r>
              <a:rPr lang="en-SI" sz="4800" b="1" dirty="0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 err="1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SI" sz="4800" b="1" dirty="0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 err="1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US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841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A0FF3A-FE75-94B1-D18D-42753ECA6E59}"/>
              </a:ext>
            </a:extLst>
          </p:cNvPr>
          <p:cNvSpPr txBox="1"/>
          <p:nvPr/>
        </p:nvSpPr>
        <p:spPr>
          <a:xfrm>
            <a:off x="497150" y="2183368"/>
            <a:ext cx="16071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Kvantitativna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je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statistični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pregled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vpliva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ugotovljenih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celoten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projekt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To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omogoča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vodjem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projektov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vodjem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skupin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da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sprejemajo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odločitve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z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manj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dvoumnosti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in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pomaga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pri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procesu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obvladovanja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altLang="es-ES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GB" altLang="es-E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6C0C95-1DE1-0DC8-9E68-D5E6260D13F9}"/>
              </a:ext>
            </a:extLst>
          </p:cNvPr>
          <p:cNvSpPr txBox="1"/>
          <p:nvPr/>
        </p:nvSpPr>
        <p:spPr>
          <a:xfrm>
            <a:off x="497150" y="197001"/>
            <a:ext cx="95612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SI" sz="5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US" sz="55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n-US" sz="5500" b="1" dirty="0">
              <a:solidFill>
                <a:srgbClr val="B05894"/>
              </a:solidFill>
            </a:endParaRPr>
          </a:p>
        </p:txBody>
      </p:sp>
      <p:graphicFrame>
        <p:nvGraphicFramePr>
          <p:cNvPr id="8" name="Diagrama 11">
            <a:extLst>
              <a:ext uri="{FF2B5EF4-FFF2-40B4-BE49-F238E27FC236}">
                <a16:creationId xmlns:a16="http://schemas.microsoft.com/office/drawing/2014/main" id="{C4D49014-66C6-EF44-3C52-B4E7092E7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328175"/>
              </p:ext>
            </p:extLst>
          </p:nvPr>
        </p:nvGraphicFramePr>
        <p:xfrm>
          <a:off x="1455174" y="3848100"/>
          <a:ext cx="14630400" cy="5082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2D0FD6-0FED-47A5-B999-E412B3943481}"/>
              </a:ext>
            </a:extLst>
          </p:cNvPr>
          <p:cNvSpPr txBox="1"/>
          <p:nvPr/>
        </p:nvSpPr>
        <p:spPr>
          <a:xfrm>
            <a:off x="497150" y="1104900"/>
            <a:ext cx="1359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Razdelek</a:t>
            </a:r>
            <a:r>
              <a:rPr lang="en-US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1.3</a:t>
            </a:r>
            <a:r>
              <a:rPr lang="en-US" sz="4800" b="1" dirty="0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n-SI" sz="4800" b="1" dirty="0" err="1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Kvantitativna</a:t>
            </a:r>
            <a:r>
              <a:rPr lang="en-SI" sz="4800" b="1" dirty="0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 err="1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analiza</a:t>
            </a:r>
            <a:r>
              <a:rPr lang="en-SI" sz="4800" b="1" dirty="0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 err="1">
                <a:solidFill>
                  <a:srgbClr val="ECAAE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tveganj</a:t>
            </a:r>
            <a:r>
              <a:rPr lang="en-US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74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D69E15E-7EA7-487B-9526-47AFB1C3BD51}"/>
              </a:ext>
            </a:extLst>
          </p:cNvPr>
          <p:cNvSpPr/>
          <p:nvPr/>
        </p:nvSpPr>
        <p:spPr>
          <a:xfrm>
            <a:off x="15849600" y="197001"/>
            <a:ext cx="2133600" cy="2279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6C0C95-1DE1-0DC8-9E68-D5E6260D13F9}"/>
              </a:ext>
            </a:extLst>
          </p:cNvPr>
          <p:cNvSpPr txBox="1"/>
          <p:nvPr/>
        </p:nvSpPr>
        <p:spPr>
          <a:xfrm>
            <a:off x="497150" y="197001"/>
            <a:ext cx="17638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Razdelek</a:t>
            </a:r>
            <a:r>
              <a:rPr lang="en-US" sz="4800" b="1" dirty="0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1.4: </a:t>
            </a:r>
            <a:r>
              <a:rPr lang="en-SI" sz="4800" b="1" dirty="0" err="1">
                <a:solidFill>
                  <a:srgbClr val="E076D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Kvalitativna</a:t>
            </a:r>
            <a:r>
              <a:rPr lang="en-US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SI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 </a:t>
            </a:r>
            <a:r>
              <a:rPr lang="en-SI" sz="48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Kvantitativna</a:t>
            </a:r>
            <a:r>
              <a:rPr lang="en-US" sz="4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Anal</a:t>
            </a:r>
            <a:r>
              <a:rPr lang="en-SI" sz="48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iza</a:t>
            </a:r>
            <a:endParaRPr lang="en-US" sz="4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381808"/>
              </p:ext>
            </p:extLst>
          </p:nvPr>
        </p:nvGraphicFramePr>
        <p:xfrm>
          <a:off x="914400" y="1638300"/>
          <a:ext cx="15938808" cy="626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404">
                  <a:extLst>
                    <a:ext uri="{9D8B030D-6E8A-4147-A177-3AD203B41FA5}">
                      <a16:colId xmlns:a16="http://schemas.microsoft.com/office/drawing/2014/main" val="515678166"/>
                    </a:ext>
                  </a:extLst>
                </a:gridCol>
                <a:gridCol w="7969404">
                  <a:extLst>
                    <a:ext uri="{9D8B030D-6E8A-4147-A177-3AD203B41FA5}">
                      <a16:colId xmlns:a16="http://schemas.microsoft.com/office/drawing/2014/main" val="80256815"/>
                    </a:ext>
                  </a:extLst>
                </a:gridCol>
              </a:tblGrid>
              <a:tr h="347933">
                <a:tc>
                  <a:txBody>
                    <a:bodyPr/>
                    <a:lstStyle/>
                    <a:p>
                      <a:pPr algn="ctr"/>
                      <a:r>
                        <a:rPr lang="en-SI" sz="3500" dirty="0" err="1"/>
                        <a:t>Kvalitativna</a:t>
                      </a:r>
                      <a:r>
                        <a:rPr lang="it-IT" sz="3500" baseline="0" dirty="0"/>
                        <a:t> Anal</a:t>
                      </a:r>
                      <a:r>
                        <a:rPr lang="en-SI" sz="3500" baseline="0" dirty="0" err="1"/>
                        <a:t>iza</a:t>
                      </a:r>
                      <a:endParaRPr lang="en-GB" sz="3500" dirty="0"/>
                    </a:p>
                  </a:txBody>
                  <a:tcPr>
                    <a:solidFill>
                      <a:srgbClr val="B058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I" sz="3500" dirty="0" err="1"/>
                        <a:t>Kvantitativna</a:t>
                      </a:r>
                      <a:r>
                        <a:rPr lang="it-IT" sz="3500" baseline="0" dirty="0"/>
                        <a:t> Anal</a:t>
                      </a:r>
                      <a:r>
                        <a:rPr lang="en-SI" sz="3500" baseline="0" dirty="0" err="1"/>
                        <a:t>iza</a:t>
                      </a:r>
                      <a:endParaRPr lang="en-GB" sz="3500" dirty="0"/>
                    </a:p>
                  </a:txBody>
                  <a:tcPr>
                    <a:solidFill>
                      <a:srgbClr val="B058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442057"/>
                  </a:ext>
                </a:extLst>
              </a:tr>
              <a:tr h="347933">
                <a:tc>
                  <a:txBody>
                    <a:bodyPr/>
                    <a:lstStyle/>
                    <a:p>
                      <a:pPr marL="457200" lvl="0" indent="-4572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Analitični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postopek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,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pri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katerem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se za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prepoznavanje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in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ocenjevanje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nevarnosti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ne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uporabljajo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numerične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in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kvantitativne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ocene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457200" lvl="0" indent="-4572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Izvede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se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lahko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pri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vseh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vrstah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projektov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457200" lvl="0" indent="-4572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Podaja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subjektivno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oceno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verjetnosti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in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vpliva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457200" lvl="0" indent="-4572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Enostaven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za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izvedbo.Ni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potrebna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posebna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programska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oprema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ali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orodja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  <a:endParaRPr lang="en-GB" sz="2500" dirty="0"/>
                    </a:p>
                  </a:txBody>
                  <a:tcPr>
                    <a:solidFill>
                      <a:srgbClr val="FFECFC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Vključuje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numerične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in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kvantitativne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ocene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457200" lvl="0" indent="-4572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Ni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potrebna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pri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vseh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projektih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;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pri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nekaterih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vrstah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projektov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se ji je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mogoče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izogniti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457200" lvl="0" indent="-4572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Daje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objektivno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oceno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ter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verjetnostno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oceno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časa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in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stroškov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457200" lvl="0" indent="-4572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časovno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bolj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potratna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kot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kvalitativna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analiza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en-SI" sz="28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457200" lvl="0" indent="-4572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Za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njeno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izvedbo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so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lahko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potrebna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nekatera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posebna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GB" sz="2800" dirty="0" err="1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orodja</a:t>
                      </a:r>
                      <a:r>
                        <a:rPr lang="en-GB" sz="28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  <a:endParaRPr lang="en-US" sz="2800" b="1" dirty="0">
                        <a:solidFill>
                          <a:srgbClr val="B0589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rgbClr val="FFE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236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9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6C0C95-1DE1-0DC8-9E68-D5E6260D13F9}"/>
              </a:ext>
            </a:extLst>
          </p:cNvPr>
          <p:cNvSpPr txBox="1"/>
          <p:nvPr/>
        </p:nvSpPr>
        <p:spPr>
          <a:xfrm>
            <a:off x="497150" y="197001"/>
            <a:ext cx="8229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5500" b="1" dirty="0" err="1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Povzetek</a:t>
            </a:r>
            <a:endParaRPr lang="en-US" sz="5500" b="1" dirty="0">
              <a:solidFill>
                <a:srgbClr val="B05894"/>
              </a:solidFill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2880736" y="2351308"/>
            <a:ext cx="13261630" cy="5597075"/>
            <a:chOff x="1752600" y="2628900"/>
            <a:chExt cx="13261630" cy="5597075"/>
          </a:xfrm>
        </p:grpSpPr>
        <p:sp>
          <p:nvSpPr>
            <p:cNvPr id="67" name="Rectángulo 18">
              <a:extLst>
                <a:ext uri="{FF2B5EF4-FFF2-40B4-BE49-F238E27FC236}">
                  <a16:creationId xmlns:a16="http://schemas.microsoft.com/office/drawing/2014/main" id="{FC7E83DD-3641-D2F1-E241-532A461817B2}"/>
                </a:ext>
              </a:extLst>
            </p:cNvPr>
            <p:cNvSpPr/>
            <p:nvPr/>
          </p:nvSpPr>
          <p:spPr>
            <a:xfrm>
              <a:off x="6336837" y="2628900"/>
              <a:ext cx="3352800" cy="2603376"/>
            </a:xfrm>
            <a:prstGeom prst="rect">
              <a:avLst/>
            </a:prstGeom>
            <a:solidFill>
              <a:srgbClr val="FFECFC"/>
            </a:solidFill>
            <a:ln>
              <a:solidFill>
                <a:srgbClr val="FFEC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8" name="Rectángulo 17">
              <a:extLst>
                <a:ext uri="{FF2B5EF4-FFF2-40B4-BE49-F238E27FC236}">
                  <a16:creationId xmlns:a16="http://schemas.microsoft.com/office/drawing/2014/main" id="{953B3577-D9C0-67CB-B8BD-0E33B29CFE77}"/>
                </a:ext>
              </a:extLst>
            </p:cNvPr>
            <p:cNvSpPr/>
            <p:nvPr/>
          </p:nvSpPr>
          <p:spPr>
            <a:xfrm>
              <a:off x="1752600" y="2628900"/>
              <a:ext cx="3352800" cy="2603376"/>
            </a:xfrm>
            <a:prstGeom prst="rect">
              <a:avLst/>
            </a:prstGeom>
            <a:solidFill>
              <a:srgbClr val="FFECFC"/>
            </a:solidFill>
            <a:ln>
              <a:solidFill>
                <a:srgbClr val="FFEC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9" name="TextBox 57">
              <a:extLst>
                <a:ext uri="{FF2B5EF4-FFF2-40B4-BE49-F238E27FC236}">
                  <a16:creationId xmlns:a16="http://schemas.microsoft.com/office/drawing/2014/main" id="{D4275EA0-5D83-57E3-4C70-3D5BE7896015}"/>
                </a:ext>
              </a:extLst>
            </p:cNvPr>
            <p:cNvSpPr txBox="1"/>
            <p:nvPr/>
          </p:nvSpPr>
          <p:spPr>
            <a:xfrm>
              <a:off x="2447564" y="3696826"/>
              <a:ext cx="2657836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20"/>
                </a:lnSpc>
              </a:pP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Postopek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določanja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verjetnosti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tveganja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v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projektu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.</a:t>
              </a:r>
              <a:endParaRPr lang="en-US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70" name="Rectangle 58">
              <a:extLst>
                <a:ext uri="{FF2B5EF4-FFF2-40B4-BE49-F238E27FC236}">
                  <a16:creationId xmlns:a16="http://schemas.microsoft.com/office/drawing/2014/main" id="{C19CE81B-88B7-56D0-835C-580EF1D39AEA}"/>
                </a:ext>
              </a:extLst>
            </p:cNvPr>
            <p:cNvSpPr/>
            <p:nvPr/>
          </p:nvSpPr>
          <p:spPr>
            <a:xfrm>
              <a:off x="2359479" y="3160915"/>
              <a:ext cx="19303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Analiza</a:t>
              </a:r>
              <a:r>
                <a:rPr lang="en-SI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</a:t>
              </a:r>
              <a:endParaRPr lang="en-US" sz="20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pic>
          <p:nvPicPr>
            <p:cNvPr id="71" name="object 2">
              <a:extLst>
                <a:ext uri="{FF2B5EF4-FFF2-40B4-BE49-F238E27FC236}">
                  <a16:creationId xmlns:a16="http://schemas.microsoft.com/office/drawing/2014/main" id="{194018B4-B354-3889-61E1-72BFFF89DBE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2149" y="3160915"/>
              <a:ext cx="435185" cy="510356"/>
            </a:xfrm>
            <a:prstGeom prst="rect">
              <a:avLst/>
            </a:prstGeom>
          </p:spPr>
        </p:pic>
        <p:sp>
          <p:nvSpPr>
            <p:cNvPr id="72" name="TextBox 57">
              <a:extLst>
                <a:ext uri="{FF2B5EF4-FFF2-40B4-BE49-F238E27FC236}">
                  <a16:creationId xmlns:a16="http://schemas.microsoft.com/office/drawing/2014/main" id="{64E2E20B-DA1F-09F0-F092-713BEF926EBD}"/>
                </a:ext>
              </a:extLst>
            </p:cNvPr>
            <p:cNvSpPr txBox="1"/>
            <p:nvPr/>
          </p:nvSpPr>
          <p:spPr>
            <a:xfrm>
              <a:off x="7155351" y="3759822"/>
              <a:ext cx="2146451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2220"/>
                </a:lnSpc>
                <a:buFont typeface="Arial" panose="020B0604020202020204" pitchFamily="34" charset="0"/>
                <a:buChar char="•"/>
              </a:pPr>
              <a:r>
                <a:rPr lang="en-SI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Kvalitativna</a:t>
              </a:r>
              <a:endParaRPr lang="en-US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342900" indent="-342900">
                <a:lnSpc>
                  <a:spcPts val="2220"/>
                </a:lnSpc>
                <a:buFont typeface="Arial" panose="020B0604020202020204" pitchFamily="34" charset="0"/>
                <a:buChar char="•"/>
              </a:pPr>
              <a:r>
                <a:rPr lang="en-SI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Kvantitativna</a:t>
              </a:r>
              <a:endParaRPr lang="en-US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73" name="Rectangle 58">
              <a:extLst>
                <a:ext uri="{FF2B5EF4-FFF2-40B4-BE49-F238E27FC236}">
                  <a16:creationId xmlns:a16="http://schemas.microsoft.com/office/drawing/2014/main" id="{DC5D6AA9-5455-9552-81E8-CF2B76572622}"/>
                </a:ext>
              </a:extLst>
            </p:cNvPr>
            <p:cNvSpPr/>
            <p:nvPr/>
          </p:nvSpPr>
          <p:spPr>
            <a:xfrm>
              <a:off x="7176610" y="3197929"/>
              <a:ext cx="238879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</a:t>
              </a:r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ipi</a:t>
              </a:r>
              <a:r>
                <a:rPr lang="en-SI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analize</a:t>
              </a:r>
              <a:r>
                <a:rPr lang="en-SI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</a:t>
              </a:r>
              <a:endParaRPr lang="en-US" sz="20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pic>
          <p:nvPicPr>
            <p:cNvPr id="74" name="object 2">
              <a:extLst>
                <a:ext uri="{FF2B5EF4-FFF2-40B4-BE49-F238E27FC236}">
                  <a16:creationId xmlns:a16="http://schemas.microsoft.com/office/drawing/2014/main" id="{49413C0B-8236-CA4A-DD00-985667C34D3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49923" y="3174434"/>
              <a:ext cx="435185" cy="510356"/>
            </a:xfrm>
            <a:prstGeom prst="rect">
              <a:avLst/>
            </a:prstGeom>
          </p:spPr>
        </p:pic>
        <p:sp>
          <p:nvSpPr>
            <p:cNvPr id="79" name="Rectángulo 23">
              <a:extLst>
                <a:ext uri="{FF2B5EF4-FFF2-40B4-BE49-F238E27FC236}">
                  <a16:creationId xmlns:a16="http://schemas.microsoft.com/office/drawing/2014/main" id="{ACCB46CD-CCFE-C020-E70D-1AE15A76DA06}"/>
                </a:ext>
              </a:extLst>
            </p:cNvPr>
            <p:cNvSpPr/>
            <p:nvPr/>
          </p:nvSpPr>
          <p:spPr>
            <a:xfrm>
              <a:off x="6336837" y="5579999"/>
              <a:ext cx="3352800" cy="2603376"/>
            </a:xfrm>
            <a:prstGeom prst="rect">
              <a:avLst/>
            </a:prstGeom>
            <a:solidFill>
              <a:srgbClr val="FFECFC"/>
            </a:solidFill>
            <a:ln>
              <a:solidFill>
                <a:srgbClr val="FFEC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0" name="Rectángulo 24">
              <a:extLst>
                <a:ext uri="{FF2B5EF4-FFF2-40B4-BE49-F238E27FC236}">
                  <a16:creationId xmlns:a16="http://schemas.microsoft.com/office/drawing/2014/main" id="{E92C4DEF-F8D7-AA5F-8DB9-37560EE80165}"/>
                </a:ext>
              </a:extLst>
            </p:cNvPr>
            <p:cNvSpPr/>
            <p:nvPr/>
          </p:nvSpPr>
          <p:spPr>
            <a:xfrm>
              <a:off x="1752600" y="5579999"/>
              <a:ext cx="3352800" cy="2603376"/>
            </a:xfrm>
            <a:prstGeom prst="rect">
              <a:avLst/>
            </a:prstGeom>
            <a:solidFill>
              <a:srgbClr val="FFECFC"/>
            </a:solidFill>
            <a:ln>
              <a:solidFill>
                <a:srgbClr val="FFEC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1" name="TextBox 57">
              <a:extLst>
                <a:ext uri="{FF2B5EF4-FFF2-40B4-BE49-F238E27FC236}">
                  <a16:creationId xmlns:a16="http://schemas.microsoft.com/office/drawing/2014/main" id="{B759E899-61ED-10FC-E3D5-14C02BDE0761}"/>
                </a:ext>
              </a:extLst>
            </p:cNvPr>
            <p:cNvSpPr txBox="1"/>
            <p:nvPr/>
          </p:nvSpPr>
          <p:spPr>
            <a:xfrm>
              <a:off x="2410147" y="6710308"/>
              <a:ext cx="2695253" cy="1220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20"/>
                </a:lnSpc>
              </a:pPr>
              <a:r>
                <a:rPr lang="en-SI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tatistično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preverjanje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vpliva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ugotovljenih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na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celoten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projekt</a:t>
              </a:r>
              <a:r>
                <a:rPr lang="en-GB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.</a:t>
              </a:r>
              <a:endParaRPr lang="en-US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pic>
          <p:nvPicPr>
            <p:cNvPr id="82" name="object 2">
              <a:extLst>
                <a:ext uri="{FF2B5EF4-FFF2-40B4-BE49-F238E27FC236}">
                  <a16:creationId xmlns:a16="http://schemas.microsoft.com/office/drawing/2014/main" id="{5BF319F7-F234-F50F-2E21-3AFF48E3887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2149" y="6112014"/>
              <a:ext cx="435185" cy="510356"/>
            </a:xfrm>
            <a:prstGeom prst="rect">
              <a:avLst/>
            </a:prstGeom>
          </p:spPr>
        </p:pic>
        <p:sp>
          <p:nvSpPr>
            <p:cNvPr id="83" name="TextBox 57">
              <a:extLst>
                <a:ext uri="{FF2B5EF4-FFF2-40B4-BE49-F238E27FC236}">
                  <a16:creationId xmlns:a16="http://schemas.microsoft.com/office/drawing/2014/main" id="{1A96A033-3886-D9AA-2067-7E9F55A1439F}"/>
                </a:ext>
              </a:extLst>
            </p:cNvPr>
            <p:cNvSpPr txBox="1"/>
            <p:nvPr/>
          </p:nvSpPr>
          <p:spPr>
            <a:xfrm>
              <a:off x="7034932" y="6722999"/>
              <a:ext cx="2387288" cy="1502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2220"/>
                </a:lnSpc>
                <a:buFont typeface="Arial" panose="020B0604020202020204" pitchFamily="34" charset="0"/>
                <a:buChar char="•"/>
              </a:pP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Analitični</a:t>
              </a:r>
              <a:r>
                <a:rPr lang="en-U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SI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proti</a:t>
              </a:r>
              <a:r>
                <a:rPr lang="en-U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numeričn</a:t>
              </a:r>
              <a:r>
                <a:rPr lang="en-SI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emu</a:t>
              </a:r>
            </a:p>
            <a:p>
              <a:pPr marL="342900" indent="-342900">
                <a:lnSpc>
                  <a:spcPts val="2220"/>
                </a:lnSpc>
                <a:buFont typeface="Arial" panose="020B0604020202020204" pitchFamily="34" charset="0"/>
                <a:buChar char="•"/>
              </a:pP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Subjektivno</a:t>
              </a:r>
              <a:r>
                <a:rPr lang="en-U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proti</a:t>
              </a:r>
              <a:r>
                <a:rPr lang="en-U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objektivnemu</a:t>
              </a:r>
              <a:endParaRPr lang="en-US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84" name="Rectangle 58">
              <a:extLst>
                <a:ext uri="{FF2B5EF4-FFF2-40B4-BE49-F238E27FC236}">
                  <a16:creationId xmlns:a16="http://schemas.microsoft.com/office/drawing/2014/main" id="{FBDB3B8D-AF54-C9D8-640A-2A004C58DEE0}"/>
                </a:ext>
              </a:extLst>
            </p:cNvPr>
            <p:cNvSpPr/>
            <p:nvPr/>
          </p:nvSpPr>
          <p:spPr>
            <a:xfrm>
              <a:off x="7159523" y="6021333"/>
              <a:ext cx="195277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Kvantitativna</a:t>
              </a:r>
              <a:r>
                <a:rPr lang="en-SI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- </a:t>
              </a:r>
              <a:r>
                <a:rPr lang="en-US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endParaRPr lang="en-SI" sz="20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Kvalitativna</a:t>
              </a:r>
              <a:endParaRPr lang="en-US" sz="20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pic>
          <p:nvPicPr>
            <p:cNvPr id="85" name="object 2">
              <a:extLst>
                <a:ext uri="{FF2B5EF4-FFF2-40B4-BE49-F238E27FC236}">
                  <a16:creationId xmlns:a16="http://schemas.microsoft.com/office/drawing/2014/main" id="{60A20428-C5AC-B742-EA84-67B91F011E8D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49923" y="6125533"/>
              <a:ext cx="435185" cy="510356"/>
            </a:xfrm>
            <a:prstGeom prst="rect">
              <a:avLst/>
            </a:prstGeom>
          </p:spPr>
        </p:pic>
        <p:sp>
          <p:nvSpPr>
            <p:cNvPr id="89" name="Rectangle 58">
              <a:extLst>
                <a:ext uri="{FF2B5EF4-FFF2-40B4-BE49-F238E27FC236}">
                  <a16:creationId xmlns:a16="http://schemas.microsoft.com/office/drawing/2014/main" id="{1F37EB3E-DA2E-0F4C-92C8-A5712BAD198C}"/>
                </a:ext>
              </a:extLst>
            </p:cNvPr>
            <p:cNvSpPr/>
            <p:nvPr/>
          </p:nvSpPr>
          <p:spPr>
            <a:xfrm>
              <a:off x="2447564" y="6002422"/>
              <a:ext cx="344677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Kvantitativna</a:t>
              </a:r>
              <a:r>
                <a:rPr lang="en-SI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analiza</a:t>
              </a:r>
              <a:r>
                <a:rPr lang="en-SI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</a:t>
              </a:r>
              <a:endParaRPr lang="en-US" sz="20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" name="Rectángulo 19">
              <a:extLst>
                <a:ext uri="{FF2B5EF4-FFF2-40B4-BE49-F238E27FC236}">
                  <a16:creationId xmlns:a16="http://schemas.microsoft.com/office/drawing/2014/main" id="{49CD68FB-F67F-66DF-0EC0-C9E1A732679D}"/>
                </a:ext>
              </a:extLst>
            </p:cNvPr>
            <p:cNvSpPr/>
            <p:nvPr/>
          </p:nvSpPr>
          <p:spPr>
            <a:xfrm>
              <a:off x="10926328" y="4278311"/>
              <a:ext cx="3352800" cy="2603376"/>
            </a:xfrm>
            <a:prstGeom prst="rect">
              <a:avLst/>
            </a:prstGeom>
            <a:solidFill>
              <a:srgbClr val="FFECFC"/>
            </a:solidFill>
            <a:ln>
              <a:solidFill>
                <a:srgbClr val="FFEC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" name="TextBox 57">
              <a:extLst>
                <a:ext uri="{FF2B5EF4-FFF2-40B4-BE49-F238E27FC236}">
                  <a16:creationId xmlns:a16="http://schemas.microsoft.com/office/drawing/2014/main" id="{8E97CE46-66B1-6012-27FD-5A1675734543}"/>
                </a:ext>
              </a:extLst>
            </p:cNvPr>
            <p:cNvSpPr txBox="1"/>
            <p:nvPr/>
          </p:nvSpPr>
          <p:spPr>
            <a:xfrm>
              <a:off x="11704551" y="5382513"/>
              <a:ext cx="2574577" cy="1502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20"/>
                </a:lnSpc>
              </a:pP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Za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vsako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tveganje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na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lestvici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ali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matriki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določi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vrednost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vpliva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in </a:t>
              </a:r>
              <a:r>
                <a:rPr lang="en-US" altLang="es-ES" sz="2000" dirty="0" err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verjetnosti</a:t>
              </a:r>
              <a:r>
                <a:rPr lang="en-US" altLang="es-ES" sz="200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.</a:t>
              </a:r>
              <a:endParaRPr lang="en-US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Rectangle 58">
              <a:extLst>
                <a:ext uri="{FF2B5EF4-FFF2-40B4-BE49-F238E27FC236}">
                  <a16:creationId xmlns:a16="http://schemas.microsoft.com/office/drawing/2014/main" id="{7E6BC154-FB74-A326-FFDC-1125B8874620}"/>
                </a:ext>
              </a:extLst>
            </p:cNvPr>
            <p:cNvSpPr/>
            <p:nvPr/>
          </p:nvSpPr>
          <p:spPr>
            <a:xfrm>
              <a:off x="11722944" y="4678429"/>
              <a:ext cx="32912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Kvalitativna</a:t>
              </a:r>
              <a:r>
                <a:rPr lang="en-SI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analiza</a:t>
              </a:r>
              <a:r>
                <a:rPr lang="en-SI" sz="2000" b="1" dirty="0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SI" sz="2000" b="1" dirty="0" err="1">
                  <a:solidFill>
                    <a:srgbClr val="B05894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tveganj</a:t>
              </a:r>
              <a:endParaRPr lang="en-US" sz="2000" b="1" dirty="0">
                <a:solidFill>
                  <a:srgbClr val="B0589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pic>
          <p:nvPicPr>
            <p:cNvPr id="6" name="object 2">
              <a:extLst>
                <a:ext uri="{FF2B5EF4-FFF2-40B4-BE49-F238E27FC236}">
                  <a16:creationId xmlns:a16="http://schemas.microsoft.com/office/drawing/2014/main" id="{3F97933F-EEC7-C6E3-BB56-D03CB0D98623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39620" y="4808822"/>
              <a:ext cx="435185" cy="510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456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1111</Words>
  <Application>Microsoft Office PowerPoint</Application>
  <PresentationFormat>Custom</PresentationFormat>
  <Paragraphs>147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Microsoft Sans Serif</vt:lpstr>
      <vt:lpstr>Office Theme</vt:lpstr>
      <vt:lpstr>Diseño personalizado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E4F PPT TEMPLATE</dc:title>
  <dc:creator>Monia Coppola</dc:creator>
  <cp:keywords>DAE5WsvJFTY,BAEXurJiHZU</cp:keywords>
  <cp:lastModifiedBy>Jasmina Nikić</cp:lastModifiedBy>
  <cp:revision>64</cp:revision>
  <dcterms:created xsi:type="dcterms:W3CDTF">2022-02-25T10:54:18Z</dcterms:created>
  <dcterms:modified xsi:type="dcterms:W3CDTF">2023-06-12T07:57:48Z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2022-02-25T00:00:00Z</vt:filetime>
  </property>
  <property fmtid="{D5CDD505-2E9C-101B-9397-08002B2CF9AE}" pid="3" name="Creator">
    <vt:lpwstr>Canva</vt:lpwstr>
  </property>
  <property fmtid="{D5CDD505-2E9C-101B-9397-08002B2CF9AE}" pid="4" name="LastSaved">
    <vt:filetime>2022-02-25T00:00:00Z</vt:filetime>
  </property>
</Properties>
</file>